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handoutMasterIdLst>
    <p:handoutMasterId r:id="rId37"/>
  </p:handoutMasterIdLst>
  <p:sldIdLst>
    <p:sldId id="256" r:id="rId2"/>
    <p:sldId id="257" r:id="rId3"/>
    <p:sldId id="322" r:id="rId4"/>
    <p:sldId id="272" r:id="rId5"/>
    <p:sldId id="278" r:id="rId6"/>
    <p:sldId id="291" r:id="rId7"/>
    <p:sldId id="283" r:id="rId8"/>
    <p:sldId id="284" r:id="rId9"/>
    <p:sldId id="281" r:id="rId10"/>
    <p:sldId id="285" r:id="rId11"/>
    <p:sldId id="276" r:id="rId12"/>
    <p:sldId id="297" r:id="rId13"/>
    <p:sldId id="292" r:id="rId14"/>
    <p:sldId id="290" r:id="rId15"/>
    <p:sldId id="299" r:id="rId16"/>
    <p:sldId id="300" r:id="rId17"/>
    <p:sldId id="298" r:id="rId18"/>
    <p:sldId id="302" r:id="rId19"/>
    <p:sldId id="303" r:id="rId20"/>
    <p:sldId id="288" r:id="rId21"/>
    <p:sldId id="305" r:id="rId22"/>
    <p:sldId id="306" r:id="rId23"/>
    <p:sldId id="307" r:id="rId24"/>
    <p:sldId id="308" r:id="rId25"/>
    <p:sldId id="309" r:id="rId26"/>
    <p:sldId id="289" r:id="rId27"/>
    <p:sldId id="313" r:id="rId28"/>
    <p:sldId id="316" r:id="rId29"/>
    <p:sldId id="314" r:id="rId30"/>
    <p:sldId id="318" r:id="rId31"/>
    <p:sldId id="319" r:id="rId32"/>
    <p:sldId id="320" r:id="rId33"/>
    <p:sldId id="317" r:id="rId34"/>
    <p:sldId id="321" r:id="rId35"/>
    <p:sldId id="271" r:id="rId36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47190C-AEE7-A24A-8D0C-695B080D5E68}">
          <p14:sldIdLst>
            <p14:sldId id="256"/>
            <p14:sldId id="257"/>
            <p14:sldId id="322"/>
            <p14:sldId id="272"/>
          </p14:sldIdLst>
        </p14:section>
        <p14:section name="Why are we here today?" id="{09623980-4E99-3C4F-864E-F444494041E5}">
          <p14:sldIdLst>
            <p14:sldId id="278"/>
            <p14:sldId id="291"/>
            <p14:sldId id="283"/>
            <p14:sldId id="284"/>
            <p14:sldId id="281"/>
            <p14:sldId id="285"/>
          </p14:sldIdLst>
        </p14:section>
        <p14:section name="The Areas" id="{554FB8E7-FAAC-FB44-805B-386ADB6AF295}">
          <p14:sldIdLst>
            <p14:sldId id="276"/>
            <p14:sldId id="297"/>
          </p14:sldIdLst>
        </p14:section>
        <p14:section name="Tech Skills and Knowledge" id="{8F4D9631-3326-A14F-B7D7-84346A8A6FE9}">
          <p14:sldIdLst>
            <p14:sldId id="292"/>
            <p14:sldId id="290"/>
            <p14:sldId id="299"/>
            <p14:sldId id="300"/>
            <p14:sldId id="298"/>
            <p14:sldId id="302"/>
            <p14:sldId id="303"/>
          </p14:sldIdLst>
        </p14:section>
        <p14:section name="Career Visibility" id="{E8E1B946-1548-754F-AE45-BFFB84B1597D}">
          <p14:sldIdLst>
            <p14:sldId id="288"/>
            <p14:sldId id="305"/>
            <p14:sldId id="306"/>
            <p14:sldId id="307"/>
            <p14:sldId id="308"/>
            <p14:sldId id="309"/>
          </p14:sldIdLst>
        </p14:section>
        <p14:section name="Measuring, Reflecting and Planning" id="{6305B051-FCB8-6F4F-B3AF-E3CFD0D988F3}">
          <p14:sldIdLst>
            <p14:sldId id="289"/>
            <p14:sldId id="313"/>
            <p14:sldId id="316"/>
            <p14:sldId id="314"/>
          </p14:sldIdLst>
        </p14:section>
        <p14:section name="Pre-credits" id="{AE0B7305-2A8D-EC4D-AABD-70A7979EAEFA}">
          <p14:sldIdLst>
            <p14:sldId id="318"/>
            <p14:sldId id="319"/>
            <p14:sldId id="320"/>
          </p14:sldIdLst>
        </p14:section>
        <p14:section name="Sources and Ending Thoughts" id="{73600E48-18B1-1741-84C8-E583EFA176E7}">
          <p14:sldIdLst>
            <p14:sldId id="317"/>
            <p14:sldId id="32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2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6E85F-93DA-5944-A91F-EB65006E22B1}" v="1434" dt="2024-03-18T22:00:49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96292" autoAdjust="0"/>
  </p:normalViewPr>
  <p:slideViewPr>
    <p:cSldViewPr snapToGrid="0">
      <p:cViewPr varScale="1">
        <p:scale>
          <a:sx n="100" d="100"/>
          <a:sy n="100" d="100"/>
        </p:scale>
        <p:origin x="95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imundo, Pedro Ivo" userId="9c329565-d5f4-49d5-9f46-539108f33ea5" providerId="ADAL" clId="{C176E85F-93DA-5944-A91F-EB65006E22B1}"/>
    <pc:docChg chg="undo redo custSel addSld delSld modSld sldOrd addSection delSection modSection">
      <pc:chgData name="Raimundo, Pedro Ivo" userId="9c329565-d5f4-49d5-9f46-539108f33ea5" providerId="ADAL" clId="{C176E85F-93DA-5944-A91F-EB65006E22B1}" dt="2024-03-18T22:01:36.713" v="10106" actId="1076"/>
      <pc:docMkLst>
        <pc:docMk/>
      </pc:docMkLst>
      <pc:sldChg chg="modSp mod">
        <pc:chgData name="Raimundo, Pedro Ivo" userId="9c329565-d5f4-49d5-9f46-539108f33ea5" providerId="ADAL" clId="{C176E85F-93DA-5944-A91F-EB65006E22B1}" dt="2024-03-15T11:38:33.694" v="57" actId="1076"/>
        <pc:sldMkLst>
          <pc:docMk/>
          <pc:sldMk cId="4271534574" sldId="257"/>
        </pc:sldMkLst>
        <pc:picChg chg="mod">
          <ac:chgData name="Raimundo, Pedro Ivo" userId="9c329565-d5f4-49d5-9f46-539108f33ea5" providerId="ADAL" clId="{C176E85F-93DA-5944-A91F-EB65006E22B1}" dt="2024-03-15T11:38:33.694" v="57" actId="1076"/>
          <ac:picMkLst>
            <pc:docMk/>
            <pc:sldMk cId="4271534574" sldId="257"/>
            <ac:picMk id="32" creationId="{FF11EF38-5C20-A4B1-DD94-9A9B908B793A}"/>
          </ac:picMkLst>
        </pc:picChg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3293497228" sldId="259"/>
        </pc:sldMkLst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3948031416" sldId="264"/>
        </pc:sldMkLst>
      </pc:sldChg>
      <pc:sldChg chg="ord">
        <pc:chgData name="Raimundo, Pedro Ivo" userId="9c329565-d5f4-49d5-9f46-539108f33ea5" providerId="ADAL" clId="{C176E85F-93DA-5944-A91F-EB65006E22B1}" dt="2024-03-15T13:48:39.136" v="1953" actId="20578"/>
        <pc:sldMkLst>
          <pc:docMk/>
          <pc:sldMk cId="3545597545" sldId="271"/>
        </pc:sldMkLst>
      </pc:sldChg>
      <pc:sldChg chg="addSp delSp modSp mod">
        <pc:chgData name="Raimundo, Pedro Ivo" userId="9c329565-d5f4-49d5-9f46-539108f33ea5" providerId="ADAL" clId="{C176E85F-93DA-5944-A91F-EB65006E22B1}" dt="2024-03-15T11:37:56.126" v="51" actId="1076"/>
        <pc:sldMkLst>
          <pc:docMk/>
          <pc:sldMk cId="147584506" sldId="272"/>
        </pc:sldMkLst>
        <pc:spChg chg="add del mod">
          <ac:chgData name="Raimundo, Pedro Ivo" userId="9c329565-d5f4-49d5-9f46-539108f33ea5" providerId="ADAL" clId="{C176E85F-93DA-5944-A91F-EB65006E22B1}" dt="2024-03-15T11:18:59.409" v="23" actId="478"/>
          <ac:spMkLst>
            <pc:docMk/>
            <pc:sldMk cId="147584506" sldId="272"/>
            <ac:spMk id="5" creationId="{BD1B969F-A72D-8B2E-B9B3-1D5E1F7FB390}"/>
          </ac:spMkLst>
        </pc:spChg>
        <pc:spChg chg="add del mod">
          <ac:chgData name="Raimundo, Pedro Ivo" userId="9c329565-d5f4-49d5-9f46-539108f33ea5" providerId="ADAL" clId="{C176E85F-93DA-5944-A91F-EB65006E22B1}" dt="2024-03-15T11:21:42.465" v="27" actId="478"/>
          <ac:spMkLst>
            <pc:docMk/>
            <pc:sldMk cId="147584506" sldId="272"/>
            <ac:spMk id="7" creationId="{4BCDD054-A8D6-CBA3-798B-CFDE4C6E28B7}"/>
          </ac:spMkLst>
        </pc:spChg>
        <pc:picChg chg="add del mod">
          <ac:chgData name="Raimundo, Pedro Ivo" userId="9c329565-d5f4-49d5-9f46-539108f33ea5" providerId="ADAL" clId="{C176E85F-93DA-5944-A91F-EB65006E22B1}" dt="2024-03-15T11:37:56.126" v="51" actId="1076"/>
          <ac:picMkLst>
            <pc:docMk/>
            <pc:sldMk cId="147584506" sldId="272"/>
            <ac:picMk id="2" creationId="{0265C77B-FED3-9640-B1BD-777C38A79DE9}"/>
          </ac:picMkLst>
        </pc:picChg>
        <pc:picChg chg="add del mod">
          <ac:chgData name="Raimundo, Pedro Ivo" userId="9c329565-d5f4-49d5-9f46-539108f33ea5" providerId="ADAL" clId="{C176E85F-93DA-5944-A91F-EB65006E22B1}" dt="2024-03-15T11:17:39.502" v="15" actId="478"/>
          <ac:picMkLst>
            <pc:docMk/>
            <pc:sldMk cId="147584506" sldId="272"/>
            <ac:picMk id="3" creationId="{7CD9B077-4AEA-D61B-5391-98A601251437}"/>
          </ac:picMkLst>
        </pc:picChg>
        <pc:picChg chg="add mod">
          <ac:chgData name="Raimundo, Pedro Ivo" userId="9c329565-d5f4-49d5-9f46-539108f33ea5" providerId="ADAL" clId="{C176E85F-93DA-5944-A91F-EB65006E22B1}" dt="2024-03-15T11:21:49.141" v="30" actId="571"/>
          <ac:picMkLst>
            <pc:docMk/>
            <pc:sldMk cId="147584506" sldId="272"/>
            <ac:picMk id="8" creationId="{79F598B8-8BFB-7E1C-FCD6-4263F48B3382}"/>
          </ac:picMkLst>
        </pc:picChg>
        <pc:picChg chg="add mod">
          <ac:chgData name="Raimundo, Pedro Ivo" userId="9c329565-d5f4-49d5-9f46-539108f33ea5" providerId="ADAL" clId="{C176E85F-93DA-5944-A91F-EB65006E22B1}" dt="2024-03-15T11:21:53.489" v="32" actId="571"/>
          <ac:picMkLst>
            <pc:docMk/>
            <pc:sldMk cId="147584506" sldId="272"/>
            <ac:picMk id="10" creationId="{F0703A50-07A4-306D-6711-90272CE7B085}"/>
          </ac:picMkLst>
        </pc:picChg>
        <pc:picChg chg="add del mod">
          <ac:chgData name="Raimundo, Pedro Ivo" userId="9c329565-d5f4-49d5-9f46-539108f33ea5" providerId="ADAL" clId="{C176E85F-93DA-5944-A91F-EB65006E22B1}" dt="2024-03-15T11:37:11.858" v="46" actId="14826"/>
          <ac:picMkLst>
            <pc:docMk/>
            <pc:sldMk cId="147584506" sldId="272"/>
            <ac:picMk id="34" creationId="{108A330D-04D9-8754-81E3-51FB1935D47E}"/>
          </ac:picMkLst>
        </pc:picChg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2536820491" sldId="273"/>
        </pc:sldMkLst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4155182403" sldId="274"/>
        </pc:sldMkLst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2901079645" sldId="275"/>
        </pc:sldMkLst>
      </pc:sldChg>
      <pc:sldChg chg="addSp delSp modSp mod ord">
        <pc:chgData name="Raimundo, Pedro Ivo" userId="9c329565-d5f4-49d5-9f46-539108f33ea5" providerId="ADAL" clId="{C176E85F-93DA-5944-A91F-EB65006E22B1}" dt="2024-03-18T21:29:22.491" v="9888" actId="113"/>
        <pc:sldMkLst>
          <pc:docMk/>
          <pc:sldMk cId="147747175" sldId="276"/>
        </pc:sldMkLst>
        <pc:spChg chg="add del mod">
          <ac:chgData name="Raimundo, Pedro Ivo" userId="9c329565-d5f4-49d5-9f46-539108f33ea5" providerId="ADAL" clId="{C176E85F-93DA-5944-A91F-EB65006E22B1}" dt="2024-03-15T13:00:34.618" v="1432" actId="931"/>
          <ac:spMkLst>
            <pc:docMk/>
            <pc:sldMk cId="147747175" sldId="276"/>
            <ac:spMk id="3" creationId="{A8B37996-516E-A7BD-55DE-10064A9F90CE}"/>
          </ac:spMkLst>
        </pc:spChg>
        <pc:spChg chg="mod">
          <ac:chgData name="Raimundo, Pedro Ivo" userId="9c329565-d5f4-49d5-9f46-539108f33ea5" providerId="ADAL" clId="{C176E85F-93DA-5944-A91F-EB65006E22B1}" dt="2024-03-18T21:29:10.755" v="9885" actId="20577"/>
          <ac:spMkLst>
            <pc:docMk/>
            <pc:sldMk cId="147747175" sldId="276"/>
            <ac:spMk id="6" creationId="{CE37E7C4-5D60-0194-4579-6F58CCD92250}"/>
          </ac:spMkLst>
        </pc:spChg>
        <pc:spChg chg="add del mod">
          <ac:chgData name="Raimundo, Pedro Ivo" userId="9c329565-d5f4-49d5-9f46-539108f33ea5" providerId="ADAL" clId="{C176E85F-93DA-5944-A91F-EB65006E22B1}" dt="2024-03-15T13:09:13.935" v="1445" actId="931"/>
          <ac:spMkLst>
            <pc:docMk/>
            <pc:sldMk cId="147747175" sldId="276"/>
            <ac:spMk id="8" creationId="{1650D123-8237-FE12-0EE1-A79178914326}"/>
          </ac:spMkLst>
        </pc:spChg>
        <pc:spChg chg="add mod">
          <ac:chgData name="Raimundo, Pedro Ivo" userId="9c329565-d5f4-49d5-9f46-539108f33ea5" providerId="ADAL" clId="{C176E85F-93DA-5944-A91F-EB65006E22B1}" dt="2024-03-15T13:09:26.926" v="1449" actId="767"/>
          <ac:spMkLst>
            <pc:docMk/>
            <pc:sldMk cId="147747175" sldId="276"/>
            <ac:spMk id="11" creationId="{B688A2B6-2069-0249-9402-F12E05E51E8B}"/>
          </ac:spMkLst>
        </pc:spChg>
        <pc:spChg chg="add del mod">
          <ac:chgData name="Raimundo, Pedro Ivo" userId="9c329565-d5f4-49d5-9f46-539108f33ea5" providerId="ADAL" clId="{C176E85F-93DA-5944-A91F-EB65006E22B1}" dt="2024-03-15T13:10:39.972" v="1466" actId="478"/>
          <ac:spMkLst>
            <pc:docMk/>
            <pc:sldMk cId="147747175" sldId="276"/>
            <ac:spMk id="13" creationId="{3B98BD6A-5572-C00A-D8CB-7993BDD22570}"/>
          </ac:spMkLst>
        </pc:spChg>
        <pc:spChg chg="add mod">
          <ac:chgData name="Raimundo, Pedro Ivo" userId="9c329565-d5f4-49d5-9f46-539108f33ea5" providerId="ADAL" clId="{C176E85F-93DA-5944-A91F-EB65006E22B1}" dt="2024-03-15T13:27:46.955" v="1546"/>
          <ac:spMkLst>
            <pc:docMk/>
            <pc:sldMk cId="147747175" sldId="276"/>
            <ac:spMk id="21" creationId="{82C84C77-D497-D95F-FF7E-7FD1317F4E4D}"/>
          </ac:spMkLst>
        </pc:spChg>
        <pc:spChg chg="add mod">
          <ac:chgData name="Raimundo, Pedro Ivo" userId="9c329565-d5f4-49d5-9f46-539108f33ea5" providerId="ADAL" clId="{C176E85F-93DA-5944-A91F-EB65006E22B1}" dt="2024-03-18T21:29:15.248" v="9886" actId="113"/>
          <ac:spMkLst>
            <pc:docMk/>
            <pc:sldMk cId="147747175" sldId="276"/>
            <ac:spMk id="22" creationId="{53E22DAF-B625-1396-BF30-513344F8F5F9}"/>
          </ac:spMkLst>
        </pc:spChg>
        <pc:spChg chg="add mod">
          <ac:chgData name="Raimundo, Pedro Ivo" userId="9c329565-d5f4-49d5-9f46-539108f33ea5" providerId="ADAL" clId="{C176E85F-93DA-5944-A91F-EB65006E22B1}" dt="2024-03-18T21:29:20.584" v="9887" actId="113"/>
          <ac:spMkLst>
            <pc:docMk/>
            <pc:sldMk cId="147747175" sldId="276"/>
            <ac:spMk id="23" creationId="{8CF0DFBC-92C6-828E-41A9-116F8EC88573}"/>
          </ac:spMkLst>
        </pc:spChg>
        <pc:spChg chg="add mod">
          <ac:chgData name="Raimundo, Pedro Ivo" userId="9c329565-d5f4-49d5-9f46-539108f33ea5" providerId="ADAL" clId="{C176E85F-93DA-5944-A91F-EB65006E22B1}" dt="2024-03-18T21:29:22.491" v="9888" actId="113"/>
          <ac:spMkLst>
            <pc:docMk/>
            <pc:sldMk cId="147747175" sldId="276"/>
            <ac:spMk id="24" creationId="{862D21EA-2F75-4784-90C6-BED298E0C40D}"/>
          </ac:spMkLst>
        </pc:spChg>
        <pc:spChg chg="add del">
          <ac:chgData name="Raimundo, Pedro Ivo" userId="9c329565-d5f4-49d5-9f46-539108f33ea5" providerId="ADAL" clId="{C176E85F-93DA-5944-A91F-EB65006E22B1}" dt="2024-03-15T15:51:09.007" v="2808" actId="22"/>
          <ac:spMkLst>
            <pc:docMk/>
            <pc:sldMk cId="147747175" sldId="276"/>
            <ac:spMk id="26" creationId="{B2C5D89F-4E9F-2CAB-7106-F20CF20C67EA}"/>
          </ac:spMkLst>
        </pc:spChg>
        <pc:picChg chg="add del mod modCrop">
          <ac:chgData name="Raimundo, Pedro Ivo" userId="9c329565-d5f4-49d5-9f46-539108f33ea5" providerId="ADAL" clId="{C176E85F-93DA-5944-A91F-EB65006E22B1}" dt="2024-03-15T13:08:59.766" v="1444" actId="478"/>
          <ac:picMkLst>
            <pc:docMk/>
            <pc:sldMk cId="147747175" sldId="276"/>
            <ac:picMk id="5" creationId="{3B23F6B4-A34C-8ADB-C28A-217694AAC02D}"/>
          </ac:picMkLst>
        </pc:picChg>
        <pc:picChg chg="add del mod modCrop">
          <ac:chgData name="Raimundo, Pedro Ivo" userId="9c329565-d5f4-49d5-9f46-539108f33ea5" providerId="ADAL" clId="{C176E85F-93DA-5944-A91F-EB65006E22B1}" dt="2024-03-15T13:10:30.077" v="1461" actId="478"/>
          <ac:picMkLst>
            <pc:docMk/>
            <pc:sldMk cId="147747175" sldId="276"/>
            <ac:picMk id="10" creationId="{5B41E080-D8BA-0BE2-08FF-8A3BCF8C3245}"/>
          </ac:picMkLst>
        </pc:picChg>
        <pc:picChg chg="add mod">
          <ac:chgData name="Raimundo, Pedro Ivo" userId="9c329565-d5f4-49d5-9f46-539108f33ea5" providerId="ADAL" clId="{C176E85F-93DA-5944-A91F-EB65006E22B1}" dt="2024-03-15T13:10:37.662" v="1465"/>
          <ac:picMkLst>
            <pc:docMk/>
            <pc:sldMk cId="147747175" sldId="276"/>
            <ac:picMk id="15" creationId="{C0E3A20D-F338-87B4-232C-9FCF53B4EFBE}"/>
          </ac:picMkLst>
        </pc:picChg>
        <pc:picChg chg="add del mod modCrop">
          <ac:chgData name="Raimundo, Pedro Ivo" userId="9c329565-d5f4-49d5-9f46-539108f33ea5" providerId="ADAL" clId="{C176E85F-93DA-5944-A91F-EB65006E22B1}" dt="2024-03-15T15:51:07.917" v="2806" actId="478"/>
          <ac:picMkLst>
            <pc:docMk/>
            <pc:sldMk cId="147747175" sldId="276"/>
            <ac:picMk id="17" creationId="{721C1F5F-CAAC-23BC-BCB7-317236096F97}"/>
          </ac:picMkLst>
        </pc:picChg>
        <pc:picChg chg="del">
          <ac:chgData name="Raimundo, Pedro Ivo" userId="9c329565-d5f4-49d5-9f46-539108f33ea5" providerId="ADAL" clId="{C176E85F-93DA-5944-A91F-EB65006E22B1}" dt="2024-03-15T12:58:55.265" v="1431" actId="478"/>
          <ac:picMkLst>
            <pc:docMk/>
            <pc:sldMk cId="147747175" sldId="276"/>
            <ac:picMk id="18" creationId="{BA45EBD8-96D6-0F60-DE0A-078CFF5321A9}"/>
          </ac:picMkLst>
        </pc:picChg>
        <pc:picChg chg="add mod">
          <ac:chgData name="Raimundo, Pedro Ivo" userId="9c329565-d5f4-49d5-9f46-539108f33ea5" providerId="ADAL" clId="{C176E85F-93DA-5944-A91F-EB65006E22B1}" dt="2024-03-15T15:51:53.060" v="2825" actId="167"/>
          <ac:picMkLst>
            <pc:docMk/>
            <pc:sldMk cId="147747175" sldId="276"/>
            <ac:picMk id="28" creationId="{441A0A17-C15A-0323-1D1D-82616B92CD2A}"/>
          </ac:picMkLst>
        </pc:picChg>
        <pc:cxnChg chg="add del mod">
          <ac:chgData name="Raimundo, Pedro Ivo" userId="9c329565-d5f4-49d5-9f46-539108f33ea5" providerId="ADAL" clId="{C176E85F-93DA-5944-A91F-EB65006E22B1}" dt="2024-03-15T13:11:50.513" v="1486" actId="478"/>
          <ac:cxnSpMkLst>
            <pc:docMk/>
            <pc:sldMk cId="147747175" sldId="276"/>
            <ac:cxnSpMk id="19" creationId="{EC65FE22-A990-1C6C-9EEA-D4ECB5457B04}"/>
          </ac:cxnSpMkLst>
        </pc:cxnChg>
      </pc:sldChg>
      <pc:sldChg chg="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1468711532" sldId="277"/>
        </pc:sldMkLst>
      </pc:sldChg>
      <pc:sldChg chg="addSp delSp modSp mod ord">
        <pc:chgData name="Raimundo, Pedro Ivo" userId="9c329565-d5f4-49d5-9f46-539108f33ea5" providerId="ADAL" clId="{C176E85F-93DA-5944-A91F-EB65006E22B1}" dt="2024-03-15T16:27:53.634" v="3844" actId="20577"/>
        <pc:sldMkLst>
          <pc:docMk/>
          <pc:sldMk cId="1373646553" sldId="278"/>
        </pc:sldMkLst>
        <pc:spChg chg="add mod">
          <ac:chgData name="Raimundo, Pedro Ivo" userId="9c329565-d5f4-49d5-9f46-539108f33ea5" providerId="ADAL" clId="{C176E85F-93DA-5944-A91F-EB65006E22B1}" dt="2024-03-15T12:29:34.567" v="1411" actId="14100"/>
          <ac:spMkLst>
            <pc:docMk/>
            <pc:sldMk cId="1373646553" sldId="278"/>
            <ac:spMk id="2" creationId="{95B2BB98-24F1-74A3-5AA8-0D09C6ACF2C8}"/>
          </ac:spMkLst>
        </pc:spChg>
        <pc:spChg chg="add del mod">
          <ac:chgData name="Raimundo, Pedro Ivo" userId="9c329565-d5f4-49d5-9f46-539108f33ea5" providerId="ADAL" clId="{C176E85F-93DA-5944-A91F-EB65006E22B1}" dt="2024-03-15T16:27:25.248" v="3832" actId="478"/>
          <ac:spMkLst>
            <pc:docMk/>
            <pc:sldMk cId="1373646553" sldId="278"/>
            <ac:spMk id="3" creationId="{4403D063-941E-7D75-0B86-368BBF4FEC28}"/>
          </ac:spMkLst>
        </pc:spChg>
        <pc:spChg chg="mod">
          <ac:chgData name="Raimundo, Pedro Ivo" userId="9c329565-d5f4-49d5-9f46-539108f33ea5" providerId="ADAL" clId="{C176E85F-93DA-5944-A91F-EB65006E22B1}" dt="2024-03-15T11:43:22.690" v="240" actId="1076"/>
          <ac:spMkLst>
            <pc:docMk/>
            <pc:sldMk cId="1373646553" sldId="278"/>
            <ac:spMk id="6" creationId="{3970DB8F-2F16-A60F-F123-F4470BE4B230}"/>
          </ac:spMkLst>
        </pc:spChg>
        <pc:spChg chg="mod">
          <ac:chgData name="Raimundo, Pedro Ivo" userId="9c329565-d5f4-49d5-9f46-539108f33ea5" providerId="ADAL" clId="{C176E85F-93DA-5944-A91F-EB65006E22B1}" dt="2024-03-15T16:27:53.634" v="3844" actId="20577"/>
          <ac:spMkLst>
            <pc:docMk/>
            <pc:sldMk cId="1373646553" sldId="278"/>
            <ac:spMk id="9" creationId="{12801FF6-66C7-8164-C88E-4B6F7CD1A556}"/>
          </ac:spMkLst>
        </pc:spChg>
        <pc:picChg chg="add del mod">
          <ac:chgData name="Raimundo, Pedro Ivo" userId="9c329565-d5f4-49d5-9f46-539108f33ea5" providerId="ADAL" clId="{C176E85F-93DA-5944-A91F-EB65006E22B1}" dt="2024-03-15T12:29:32.256" v="1410" actId="478"/>
          <ac:picMkLst>
            <pc:docMk/>
            <pc:sldMk cId="1373646553" sldId="278"/>
            <ac:picMk id="5" creationId="{358A4459-39FA-C6F8-5123-0A6F765F75DE}"/>
          </ac:picMkLst>
        </pc:picChg>
      </pc:sldChg>
      <pc:sldChg chg="addSp delSp modSp add del mod">
        <pc:chgData name="Raimundo, Pedro Ivo" userId="9c329565-d5f4-49d5-9f46-539108f33ea5" providerId="ADAL" clId="{C176E85F-93DA-5944-A91F-EB65006E22B1}" dt="2024-03-15T11:51:44.213" v="441" actId="2696"/>
        <pc:sldMkLst>
          <pc:docMk/>
          <pc:sldMk cId="1930663164" sldId="279"/>
        </pc:sldMkLst>
        <pc:spChg chg="add mod">
          <ac:chgData name="Raimundo, Pedro Ivo" userId="9c329565-d5f4-49d5-9f46-539108f33ea5" providerId="ADAL" clId="{C176E85F-93DA-5944-A91F-EB65006E22B1}" dt="2024-03-15T11:46:44.311" v="299"/>
          <ac:spMkLst>
            <pc:docMk/>
            <pc:sldMk cId="1930663164" sldId="279"/>
            <ac:spMk id="2" creationId="{B760A4D4-5AC1-6194-8E1E-4930ECED8E3C}"/>
          </ac:spMkLst>
        </pc:spChg>
        <pc:spChg chg="mod">
          <ac:chgData name="Raimundo, Pedro Ivo" userId="9c329565-d5f4-49d5-9f46-539108f33ea5" providerId="ADAL" clId="{C176E85F-93DA-5944-A91F-EB65006E22B1}" dt="2024-03-15T11:46:22.400" v="297" actId="20577"/>
          <ac:spMkLst>
            <pc:docMk/>
            <pc:sldMk cId="1930663164" sldId="279"/>
            <ac:spMk id="6" creationId="{3970DB8F-2F16-A60F-F123-F4470BE4B230}"/>
          </ac:spMkLst>
        </pc:spChg>
        <pc:spChg chg="del">
          <ac:chgData name="Raimundo, Pedro Ivo" userId="9c329565-d5f4-49d5-9f46-539108f33ea5" providerId="ADAL" clId="{C176E85F-93DA-5944-A91F-EB65006E22B1}" dt="2024-03-15T11:46:44.189" v="298" actId="478"/>
          <ac:spMkLst>
            <pc:docMk/>
            <pc:sldMk cId="1930663164" sldId="279"/>
            <ac:spMk id="9" creationId="{12801FF6-66C7-8164-C88E-4B6F7CD1A556}"/>
          </ac:spMkLst>
        </pc:spChg>
      </pc:sldChg>
      <pc:sldChg chg="modSp add del mod ord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1246203474" sldId="280"/>
        </pc:sldMkLst>
        <pc:cxnChg chg="mod">
          <ac:chgData name="Raimundo, Pedro Ivo" userId="9c329565-d5f4-49d5-9f46-539108f33ea5" providerId="ADAL" clId="{C176E85F-93DA-5944-A91F-EB65006E22B1}" dt="2024-03-15T13:11:11.232" v="1479" actId="1076"/>
          <ac:cxnSpMkLst>
            <pc:docMk/>
            <pc:sldMk cId="1246203474" sldId="280"/>
            <ac:cxnSpMk id="21" creationId="{5C9AA55B-3937-8FE6-D7BC-14AB2787A2C8}"/>
          </ac:cxnSpMkLst>
        </pc:cxnChg>
      </pc:sldChg>
      <pc:sldChg chg="addSp delSp modSp add mod ord">
        <pc:chgData name="Raimundo, Pedro Ivo" userId="9c329565-d5f4-49d5-9f46-539108f33ea5" providerId="ADAL" clId="{C176E85F-93DA-5944-A91F-EB65006E22B1}" dt="2024-03-17T11:03:25.006" v="5462" actId="14100"/>
        <pc:sldMkLst>
          <pc:docMk/>
          <pc:sldMk cId="1550529084" sldId="281"/>
        </pc:sldMkLst>
        <pc:spChg chg="add mod">
          <ac:chgData name="Raimundo, Pedro Ivo" userId="9c329565-d5f4-49d5-9f46-539108f33ea5" providerId="ADAL" clId="{C176E85F-93DA-5944-A91F-EB65006E22B1}" dt="2024-03-15T12:13:24.793" v="1282" actId="1076"/>
          <ac:spMkLst>
            <pc:docMk/>
            <pc:sldMk cId="1550529084" sldId="281"/>
            <ac:spMk id="3" creationId="{F05B1548-98EE-1184-9B55-DDAC780EDFCD}"/>
          </ac:spMkLst>
        </pc:spChg>
        <pc:spChg chg="add del mod">
          <ac:chgData name="Raimundo, Pedro Ivo" userId="9c329565-d5f4-49d5-9f46-539108f33ea5" providerId="ADAL" clId="{C176E85F-93DA-5944-A91F-EB65006E22B1}" dt="2024-03-17T11:03:25.006" v="5462" actId="14100"/>
          <ac:spMkLst>
            <pc:docMk/>
            <pc:sldMk cId="1550529084" sldId="281"/>
            <ac:spMk id="4" creationId="{34EEFC92-F7C6-7748-8090-246ED81E70F1}"/>
          </ac:spMkLst>
        </pc:spChg>
        <pc:spChg chg="mod">
          <ac:chgData name="Raimundo, Pedro Ivo" userId="9c329565-d5f4-49d5-9f46-539108f33ea5" providerId="ADAL" clId="{C176E85F-93DA-5944-A91F-EB65006E22B1}" dt="2024-03-15T12:12:29.943" v="1216" actId="20577"/>
          <ac:spMkLst>
            <pc:docMk/>
            <pc:sldMk cId="1550529084" sldId="281"/>
            <ac:spMk id="6" creationId="{3970DB8F-2F16-A60F-F123-F4470BE4B230}"/>
          </ac:spMkLst>
        </pc:spChg>
        <pc:spChg chg="add del mod">
          <ac:chgData name="Raimundo, Pedro Ivo" userId="9c329565-d5f4-49d5-9f46-539108f33ea5" providerId="ADAL" clId="{C176E85F-93DA-5944-A91F-EB65006E22B1}" dt="2024-03-15T11:50:21.036" v="371" actId="47"/>
          <ac:spMkLst>
            <pc:docMk/>
            <pc:sldMk cId="1550529084" sldId="281"/>
            <ac:spMk id="9" creationId="{12801FF6-66C7-8164-C88E-4B6F7CD1A556}"/>
          </ac:spMkLst>
        </pc:spChg>
        <pc:cxnChg chg="mod">
          <ac:chgData name="Raimundo, Pedro Ivo" userId="9c329565-d5f4-49d5-9f46-539108f33ea5" providerId="ADAL" clId="{C176E85F-93DA-5944-A91F-EB65006E22B1}" dt="2024-03-15T12:12:34.590" v="1217" actId="14100"/>
          <ac:cxnSpMkLst>
            <pc:docMk/>
            <pc:sldMk cId="1550529084" sldId="281"/>
            <ac:cxnSpMk id="21" creationId="{5C9AA55B-3937-8FE6-D7BC-14AB2787A2C8}"/>
          </ac:cxnSpMkLst>
        </pc:cxnChg>
      </pc:sldChg>
      <pc:sldChg chg="add del">
        <pc:chgData name="Raimundo, Pedro Ivo" userId="9c329565-d5f4-49d5-9f46-539108f33ea5" providerId="ADAL" clId="{C176E85F-93DA-5944-A91F-EB65006E22B1}" dt="2024-03-17T20:16:44.025" v="9675" actId="18676"/>
        <pc:sldMkLst>
          <pc:docMk/>
          <pc:sldMk cId="18880346" sldId="282"/>
        </pc:sldMkLst>
      </pc:sldChg>
      <pc:sldChg chg="addSp delSp modSp add mod modAnim">
        <pc:chgData name="Raimundo, Pedro Ivo" userId="9c329565-d5f4-49d5-9f46-539108f33ea5" providerId="ADAL" clId="{C176E85F-93DA-5944-A91F-EB65006E22B1}" dt="2024-03-18T21:31:06.831" v="9913"/>
        <pc:sldMkLst>
          <pc:docMk/>
          <pc:sldMk cId="2778577799" sldId="283"/>
        </pc:sldMkLst>
        <pc:spChg chg="add mod">
          <ac:chgData name="Raimundo, Pedro Ivo" userId="9c329565-d5f4-49d5-9f46-539108f33ea5" providerId="ADAL" clId="{C176E85F-93DA-5944-A91F-EB65006E22B1}" dt="2024-03-18T21:31:03.723" v="9912" actId="1076"/>
          <ac:spMkLst>
            <pc:docMk/>
            <pc:sldMk cId="2778577799" sldId="283"/>
            <ac:spMk id="2" creationId="{1863E58F-34BE-0591-E3D2-C033AC71990C}"/>
          </ac:spMkLst>
        </pc:spChg>
        <pc:spChg chg="del">
          <ac:chgData name="Raimundo, Pedro Ivo" userId="9c329565-d5f4-49d5-9f46-539108f33ea5" providerId="ADAL" clId="{C176E85F-93DA-5944-A91F-EB65006E22B1}" dt="2024-03-15T11:55:51.382" v="513" actId="478"/>
          <ac:spMkLst>
            <pc:docMk/>
            <pc:sldMk cId="2778577799" sldId="283"/>
            <ac:spMk id="2" creationId="{95B2BB98-24F1-74A3-5AA8-0D09C6ACF2C8}"/>
          </ac:spMkLst>
        </pc:spChg>
        <pc:spChg chg="del mod">
          <ac:chgData name="Raimundo, Pedro Ivo" userId="9c329565-d5f4-49d5-9f46-539108f33ea5" providerId="ADAL" clId="{C176E85F-93DA-5944-A91F-EB65006E22B1}" dt="2024-03-15T11:55:49.096" v="512" actId="478"/>
          <ac:spMkLst>
            <pc:docMk/>
            <pc:sldMk cId="2778577799" sldId="283"/>
            <ac:spMk id="3" creationId="{4403D063-941E-7D75-0B86-368BBF4FEC28}"/>
          </ac:spMkLst>
        </pc:spChg>
        <pc:spChg chg="add del mod">
          <ac:chgData name="Raimundo, Pedro Ivo" userId="9c329565-d5f4-49d5-9f46-539108f33ea5" providerId="ADAL" clId="{C176E85F-93DA-5944-A91F-EB65006E22B1}" dt="2024-03-15T12:00:44.852" v="894" actId="478"/>
          <ac:spMkLst>
            <pc:docMk/>
            <pc:sldMk cId="2778577799" sldId="283"/>
            <ac:spMk id="4" creationId="{6A656461-1E91-8B4A-F869-1426AAA145D9}"/>
          </ac:spMkLst>
        </pc:spChg>
        <pc:spChg chg="add del mod">
          <ac:chgData name="Raimundo, Pedro Ivo" userId="9c329565-d5f4-49d5-9f46-539108f33ea5" providerId="ADAL" clId="{C176E85F-93DA-5944-A91F-EB65006E22B1}" dt="2024-03-15T12:00:43.755" v="893" actId="478"/>
          <ac:spMkLst>
            <pc:docMk/>
            <pc:sldMk cId="2778577799" sldId="283"/>
            <ac:spMk id="5" creationId="{ADF6653F-97B5-1E15-5161-A135B2B418A9}"/>
          </ac:spMkLst>
        </pc:spChg>
        <pc:spChg chg="mod">
          <ac:chgData name="Raimundo, Pedro Ivo" userId="9c329565-d5f4-49d5-9f46-539108f33ea5" providerId="ADAL" clId="{C176E85F-93DA-5944-A91F-EB65006E22B1}" dt="2024-03-15T11:55:26.871" v="501" actId="313"/>
          <ac:spMkLst>
            <pc:docMk/>
            <pc:sldMk cId="2778577799" sldId="283"/>
            <ac:spMk id="6" creationId="{3970DB8F-2F16-A60F-F123-F4470BE4B230}"/>
          </ac:spMkLst>
        </pc:spChg>
        <pc:spChg chg="mod">
          <ac:chgData name="Raimundo, Pedro Ivo" userId="9c329565-d5f4-49d5-9f46-539108f33ea5" providerId="ADAL" clId="{C176E85F-93DA-5944-A91F-EB65006E22B1}" dt="2024-03-15T12:29:58.248" v="1414" actId="115"/>
          <ac:spMkLst>
            <pc:docMk/>
            <pc:sldMk cId="2778577799" sldId="283"/>
            <ac:spMk id="9" creationId="{12801FF6-66C7-8164-C88E-4B6F7CD1A556}"/>
          </ac:spMkLst>
        </pc:spChg>
        <pc:cxnChg chg="add del mod">
          <ac:chgData name="Raimundo, Pedro Ivo" userId="9c329565-d5f4-49d5-9f46-539108f33ea5" providerId="ADAL" clId="{C176E85F-93DA-5944-A91F-EB65006E22B1}" dt="2024-03-15T12:11:08.631" v="1164" actId="478"/>
          <ac:cxnSpMkLst>
            <pc:docMk/>
            <pc:sldMk cId="2778577799" sldId="283"/>
            <ac:cxnSpMk id="7" creationId="{7A88FCCA-6099-0706-48C3-EBEF8112081B}"/>
          </ac:cxnSpMkLst>
        </pc:cxnChg>
      </pc:sldChg>
      <pc:sldChg chg="addSp delSp modSp add mod modAnim">
        <pc:chgData name="Raimundo, Pedro Ivo" userId="9c329565-d5f4-49d5-9f46-539108f33ea5" providerId="ADAL" clId="{C176E85F-93DA-5944-A91F-EB65006E22B1}" dt="2024-03-18T21:33:32.387" v="9959"/>
        <pc:sldMkLst>
          <pc:docMk/>
          <pc:sldMk cId="4261099803" sldId="284"/>
        </pc:sldMkLst>
        <pc:spChg chg="add mod">
          <ac:chgData name="Raimundo, Pedro Ivo" userId="9c329565-d5f4-49d5-9f46-539108f33ea5" providerId="ADAL" clId="{C176E85F-93DA-5944-A91F-EB65006E22B1}" dt="2024-03-18T21:33:01.859" v="9951" actId="1076"/>
          <ac:spMkLst>
            <pc:docMk/>
            <pc:sldMk cId="4261099803" sldId="284"/>
            <ac:spMk id="2" creationId="{25FE4571-EF58-188E-7120-BBE10BB4F711}"/>
          </ac:spMkLst>
        </pc:spChg>
        <pc:spChg chg="add mod">
          <ac:chgData name="Raimundo, Pedro Ivo" userId="9c329565-d5f4-49d5-9f46-539108f33ea5" providerId="ADAL" clId="{C176E85F-93DA-5944-A91F-EB65006E22B1}" dt="2024-03-18T21:32:48.596" v="9949" actId="20577"/>
          <ac:spMkLst>
            <pc:docMk/>
            <pc:sldMk cId="4261099803" sldId="284"/>
            <ac:spMk id="3" creationId="{D2A161C0-69FB-23F2-EA57-B01A8DC40EA8}"/>
          </ac:spMkLst>
        </pc:spChg>
        <pc:spChg chg="add mod">
          <ac:chgData name="Raimundo, Pedro Ivo" userId="9c329565-d5f4-49d5-9f46-539108f33ea5" providerId="ADAL" clId="{C176E85F-93DA-5944-A91F-EB65006E22B1}" dt="2024-03-18T21:32:08.832" v="9930" actId="1076"/>
          <ac:spMkLst>
            <pc:docMk/>
            <pc:sldMk cId="4261099803" sldId="284"/>
            <ac:spMk id="4" creationId="{5A51E464-C7CC-AB73-539B-416818E5F19C}"/>
          </ac:spMkLst>
        </pc:spChg>
        <pc:spChg chg="del">
          <ac:chgData name="Raimundo, Pedro Ivo" userId="9c329565-d5f4-49d5-9f46-539108f33ea5" providerId="ADAL" clId="{C176E85F-93DA-5944-A91F-EB65006E22B1}" dt="2024-03-15T12:00:28.622" v="890" actId="21"/>
          <ac:spMkLst>
            <pc:docMk/>
            <pc:sldMk cId="4261099803" sldId="284"/>
            <ac:spMk id="4" creationId="{6A656461-1E91-8B4A-F869-1426AAA145D9}"/>
          </ac:spMkLst>
        </pc:spChg>
        <pc:spChg chg="del">
          <ac:chgData name="Raimundo, Pedro Ivo" userId="9c329565-d5f4-49d5-9f46-539108f33ea5" providerId="ADAL" clId="{C176E85F-93DA-5944-A91F-EB65006E22B1}" dt="2024-03-15T12:00:28.622" v="890" actId="21"/>
          <ac:spMkLst>
            <pc:docMk/>
            <pc:sldMk cId="4261099803" sldId="284"/>
            <ac:spMk id="5" creationId="{ADF6653F-97B5-1E15-5161-A135B2B418A9}"/>
          </ac:spMkLst>
        </pc:spChg>
        <pc:spChg chg="add mod">
          <ac:chgData name="Raimundo, Pedro Ivo" userId="9c329565-d5f4-49d5-9f46-539108f33ea5" providerId="ADAL" clId="{C176E85F-93DA-5944-A91F-EB65006E22B1}" dt="2024-03-18T21:32:13.442" v="9931" actId="1076"/>
          <ac:spMkLst>
            <pc:docMk/>
            <pc:sldMk cId="4261099803" sldId="284"/>
            <ac:spMk id="5" creationId="{C88B2A16-5BFA-1437-AC57-4723FE109556}"/>
          </ac:spMkLst>
        </pc:spChg>
        <pc:spChg chg="add mod">
          <ac:chgData name="Raimundo, Pedro Ivo" userId="9c329565-d5f4-49d5-9f46-539108f33ea5" providerId="ADAL" clId="{C176E85F-93DA-5944-A91F-EB65006E22B1}" dt="2024-03-18T21:32:52.119" v="9950" actId="1076"/>
          <ac:spMkLst>
            <pc:docMk/>
            <pc:sldMk cId="4261099803" sldId="284"/>
            <ac:spMk id="7" creationId="{7B94F2EE-79D0-38E5-E22C-6DABA3DF427C}"/>
          </ac:spMkLst>
        </pc:spChg>
        <pc:spChg chg="add mod">
          <ac:chgData name="Raimundo, Pedro Ivo" userId="9c329565-d5f4-49d5-9f46-539108f33ea5" providerId="ADAL" clId="{C176E85F-93DA-5944-A91F-EB65006E22B1}" dt="2024-03-18T21:32:45.162" v="9946" actId="1076"/>
          <ac:spMkLst>
            <pc:docMk/>
            <pc:sldMk cId="4261099803" sldId="284"/>
            <ac:spMk id="8" creationId="{80B3449E-A5EA-5FDC-18CF-E5B8CE6E40E8}"/>
          </ac:spMkLst>
        </pc:spChg>
        <pc:spChg chg="del">
          <ac:chgData name="Raimundo, Pedro Ivo" userId="9c329565-d5f4-49d5-9f46-539108f33ea5" providerId="ADAL" clId="{C176E85F-93DA-5944-A91F-EB65006E22B1}" dt="2024-03-15T12:00:38.124" v="891" actId="478"/>
          <ac:spMkLst>
            <pc:docMk/>
            <pc:sldMk cId="4261099803" sldId="284"/>
            <ac:spMk id="9" creationId="{12801FF6-66C7-8164-C88E-4B6F7CD1A556}"/>
          </ac:spMkLst>
        </pc:spChg>
        <pc:spChg chg="add mod">
          <ac:chgData name="Raimundo, Pedro Ivo" userId="9c329565-d5f4-49d5-9f46-539108f33ea5" providerId="ADAL" clId="{C176E85F-93DA-5944-A91F-EB65006E22B1}" dt="2024-03-15T14:32:38.144" v="2566" actId="14100"/>
          <ac:spMkLst>
            <pc:docMk/>
            <pc:sldMk cId="4261099803" sldId="284"/>
            <ac:spMk id="29" creationId="{FD0404CE-9F8A-EC9D-F82E-52A1F6C8C394}"/>
          </ac:spMkLst>
        </pc:spChg>
        <pc:spChg chg="add del mod">
          <ac:chgData name="Raimundo, Pedro Ivo" userId="9c329565-d5f4-49d5-9f46-539108f33ea5" providerId="ADAL" clId="{C176E85F-93DA-5944-A91F-EB65006E22B1}" dt="2024-03-15T16:29:32.546" v="3855" actId="478"/>
          <ac:spMkLst>
            <pc:docMk/>
            <pc:sldMk cId="4261099803" sldId="284"/>
            <ac:spMk id="30" creationId="{5BDEB791-1199-083F-FE91-23CE057D9E81}"/>
          </ac:spMkLst>
        </pc:spChg>
        <pc:picChg chg="add mod">
          <ac:chgData name="Raimundo, Pedro Ivo" userId="9c329565-d5f4-49d5-9f46-539108f33ea5" providerId="ADAL" clId="{C176E85F-93DA-5944-A91F-EB65006E22B1}" dt="2024-03-15T16:30:22.808" v="3869" actId="1076"/>
          <ac:picMkLst>
            <pc:docMk/>
            <pc:sldMk cId="4261099803" sldId="284"/>
            <ac:picMk id="10" creationId="{D904226A-E26E-F0B6-CFE7-CAF83F07637E}"/>
          </ac:picMkLst>
        </pc:picChg>
        <pc:picChg chg="add mod">
          <ac:chgData name="Raimundo, Pedro Ivo" userId="9c329565-d5f4-49d5-9f46-539108f33ea5" providerId="ADAL" clId="{C176E85F-93DA-5944-A91F-EB65006E22B1}" dt="2024-03-15T16:30:22.808" v="3869" actId="1076"/>
          <ac:picMkLst>
            <pc:docMk/>
            <pc:sldMk cId="4261099803" sldId="284"/>
            <ac:picMk id="12" creationId="{A94848B0-A1CB-80B6-29B7-F1AEED0E1364}"/>
          </ac:picMkLst>
        </pc:picChg>
        <pc:picChg chg="add mod">
          <ac:chgData name="Raimundo, Pedro Ivo" userId="9c329565-d5f4-49d5-9f46-539108f33ea5" providerId="ADAL" clId="{C176E85F-93DA-5944-A91F-EB65006E22B1}" dt="2024-03-15T16:30:22.808" v="3869" actId="1076"/>
          <ac:picMkLst>
            <pc:docMk/>
            <pc:sldMk cId="4261099803" sldId="284"/>
            <ac:picMk id="14" creationId="{D1C95529-C115-668F-D3D6-A22A9BFFB17C}"/>
          </ac:picMkLst>
        </pc:picChg>
        <pc:picChg chg="add mod">
          <ac:chgData name="Raimundo, Pedro Ivo" userId="9c329565-d5f4-49d5-9f46-539108f33ea5" providerId="ADAL" clId="{C176E85F-93DA-5944-A91F-EB65006E22B1}" dt="2024-03-15T16:30:33.632" v="3872" actId="1076"/>
          <ac:picMkLst>
            <pc:docMk/>
            <pc:sldMk cId="4261099803" sldId="284"/>
            <ac:picMk id="16" creationId="{A684DAFC-A34D-4ED2-52CD-9B809002C3D3}"/>
          </ac:picMkLst>
        </pc:picChg>
        <pc:picChg chg="add del mod">
          <ac:chgData name="Raimundo, Pedro Ivo" userId="9c329565-d5f4-49d5-9f46-539108f33ea5" providerId="ADAL" clId="{C176E85F-93DA-5944-A91F-EB65006E22B1}" dt="2024-03-15T12:08:41.092" v="1129" actId="1076"/>
          <ac:picMkLst>
            <pc:docMk/>
            <pc:sldMk cId="4261099803" sldId="284"/>
            <ac:picMk id="18" creationId="{94A33A14-CB4E-83FF-B0E7-06191277E32C}"/>
          </ac:picMkLst>
        </pc:picChg>
        <pc:picChg chg="add mod">
          <ac:chgData name="Raimundo, Pedro Ivo" userId="9c329565-d5f4-49d5-9f46-539108f33ea5" providerId="ADAL" clId="{C176E85F-93DA-5944-A91F-EB65006E22B1}" dt="2024-03-15T12:08:41.092" v="1129" actId="1076"/>
          <ac:picMkLst>
            <pc:docMk/>
            <pc:sldMk cId="4261099803" sldId="284"/>
            <ac:picMk id="20" creationId="{D6EE963B-4799-22F3-C655-A260E8C8FE9A}"/>
          </ac:picMkLst>
        </pc:picChg>
        <pc:picChg chg="add mod">
          <ac:chgData name="Raimundo, Pedro Ivo" userId="9c329565-d5f4-49d5-9f46-539108f33ea5" providerId="ADAL" clId="{C176E85F-93DA-5944-A91F-EB65006E22B1}" dt="2024-03-15T16:30:33.632" v="3872" actId="1076"/>
          <ac:picMkLst>
            <pc:docMk/>
            <pc:sldMk cId="4261099803" sldId="284"/>
            <ac:picMk id="23" creationId="{C4CA039D-F60E-156D-940C-5ABEEF49922D}"/>
          </ac:picMkLst>
        </pc:picChg>
        <pc:picChg chg="add mod">
          <ac:chgData name="Raimundo, Pedro Ivo" userId="9c329565-d5f4-49d5-9f46-539108f33ea5" providerId="ADAL" clId="{C176E85F-93DA-5944-A91F-EB65006E22B1}" dt="2024-03-15T12:09:40.927" v="1148" actId="931"/>
          <ac:picMkLst>
            <pc:docMk/>
            <pc:sldMk cId="4261099803" sldId="284"/>
            <ac:picMk id="25" creationId="{5F237A69-9214-F5FF-670C-0C4364F605F0}"/>
          </ac:picMkLst>
        </pc:picChg>
        <pc:picChg chg="add mod">
          <ac:chgData name="Raimundo, Pedro Ivo" userId="9c329565-d5f4-49d5-9f46-539108f33ea5" providerId="ADAL" clId="{C176E85F-93DA-5944-A91F-EB65006E22B1}" dt="2024-03-15T16:30:33.632" v="3872" actId="1076"/>
          <ac:picMkLst>
            <pc:docMk/>
            <pc:sldMk cId="4261099803" sldId="284"/>
            <ac:picMk id="27" creationId="{B4B05F38-82C0-34D7-C598-A9F45714C407}"/>
          </ac:picMkLst>
        </pc:picChg>
        <pc:cxnChg chg="del">
          <ac:chgData name="Raimundo, Pedro Ivo" userId="9c329565-d5f4-49d5-9f46-539108f33ea5" providerId="ADAL" clId="{C176E85F-93DA-5944-A91F-EB65006E22B1}" dt="2024-03-15T12:11:06.087" v="1163" actId="478"/>
          <ac:cxnSpMkLst>
            <pc:docMk/>
            <pc:sldMk cId="4261099803" sldId="284"/>
            <ac:cxnSpMk id="7" creationId="{7A88FCCA-6099-0706-48C3-EBEF8112081B}"/>
          </ac:cxnSpMkLst>
        </pc:cxnChg>
      </pc:sldChg>
      <pc:sldChg chg="add del">
        <pc:chgData name="Raimundo, Pedro Ivo" userId="9c329565-d5f4-49d5-9f46-539108f33ea5" providerId="ADAL" clId="{C176E85F-93DA-5944-A91F-EB65006E22B1}" dt="2024-03-15T12:22:18.862" v="1284" actId="2696"/>
        <pc:sldMkLst>
          <pc:docMk/>
          <pc:sldMk cId="3552498808" sldId="285"/>
        </pc:sldMkLst>
      </pc:sldChg>
      <pc:sldChg chg="addSp delSp modSp add mod ord modAnim">
        <pc:chgData name="Raimundo, Pedro Ivo" userId="9c329565-d5f4-49d5-9f46-539108f33ea5" providerId="ADAL" clId="{C176E85F-93DA-5944-A91F-EB65006E22B1}" dt="2024-03-15T13:27:04.128" v="1545" actId="14100"/>
        <pc:sldMkLst>
          <pc:docMk/>
          <pc:sldMk cId="3982546893" sldId="285"/>
        </pc:sldMkLst>
        <pc:spChg chg="del">
          <ac:chgData name="Raimundo, Pedro Ivo" userId="9c329565-d5f4-49d5-9f46-539108f33ea5" providerId="ADAL" clId="{C176E85F-93DA-5944-A91F-EB65006E22B1}" dt="2024-03-15T12:24:38.721" v="1327" actId="478"/>
          <ac:spMkLst>
            <pc:docMk/>
            <pc:sldMk cId="3982546893" sldId="285"/>
            <ac:spMk id="3" creationId="{F05B1548-98EE-1184-9B55-DDAC780EDFCD}"/>
          </ac:spMkLst>
        </pc:spChg>
        <pc:spChg chg="mod">
          <ac:chgData name="Raimundo, Pedro Ivo" userId="9c329565-d5f4-49d5-9f46-539108f33ea5" providerId="ADAL" clId="{C176E85F-93DA-5944-A91F-EB65006E22B1}" dt="2024-03-15T13:27:00.891" v="1544" actId="6549"/>
          <ac:spMkLst>
            <pc:docMk/>
            <pc:sldMk cId="3982546893" sldId="285"/>
            <ac:spMk id="6" creationId="{3970DB8F-2F16-A60F-F123-F4470BE4B230}"/>
          </ac:spMkLst>
        </pc:spChg>
        <pc:picChg chg="add del mod">
          <ac:chgData name="Raimundo, Pedro Ivo" userId="9c329565-d5f4-49d5-9f46-539108f33ea5" providerId="ADAL" clId="{C176E85F-93DA-5944-A91F-EB65006E22B1}" dt="2024-03-15T13:23:07.452" v="1503" actId="478"/>
          <ac:picMkLst>
            <pc:docMk/>
            <pc:sldMk cId="3982546893" sldId="285"/>
            <ac:picMk id="2" creationId="{2623B281-9169-9EAC-1DB8-9CD64FEB983A}"/>
          </ac:picMkLst>
        </pc:picChg>
        <pc:picChg chg="add mod">
          <ac:chgData name="Raimundo, Pedro Ivo" userId="9c329565-d5f4-49d5-9f46-539108f33ea5" providerId="ADAL" clId="{C176E85F-93DA-5944-A91F-EB65006E22B1}" dt="2024-03-15T13:24:47.820" v="1522" actId="207"/>
          <ac:picMkLst>
            <pc:docMk/>
            <pc:sldMk cId="3982546893" sldId="285"/>
            <ac:picMk id="5" creationId="{90901CE3-4241-6225-9585-7134EE169CC5}"/>
          </ac:picMkLst>
        </pc:picChg>
        <pc:picChg chg="add mod">
          <ac:chgData name="Raimundo, Pedro Ivo" userId="9c329565-d5f4-49d5-9f46-539108f33ea5" providerId="ADAL" clId="{C176E85F-93DA-5944-A91F-EB65006E22B1}" dt="2024-03-15T13:23:11.707" v="1506" actId="1076"/>
          <ac:picMkLst>
            <pc:docMk/>
            <pc:sldMk cId="3982546893" sldId="285"/>
            <ac:picMk id="7" creationId="{0CFF8816-E9AC-18B8-B97A-656AA427E371}"/>
          </ac:picMkLst>
        </pc:picChg>
        <pc:cxnChg chg="mod">
          <ac:chgData name="Raimundo, Pedro Ivo" userId="9c329565-d5f4-49d5-9f46-539108f33ea5" providerId="ADAL" clId="{C176E85F-93DA-5944-A91F-EB65006E22B1}" dt="2024-03-15T13:27:04.128" v="1545" actId="14100"/>
          <ac:cxnSpMkLst>
            <pc:docMk/>
            <pc:sldMk cId="3982546893" sldId="285"/>
            <ac:cxnSpMk id="21" creationId="{5C9AA55B-3937-8FE6-D7BC-14AB2787A2C8}"/>
          </ac:cxnSpMkLst>
        </pc:cxnChg>
      </pc:sldChg>
      <pc:sldChg chg="add del ord">
        <pc:chgData name="Raimundo, Pedro Ivo" userId="9c329565-d5f4-49d5-9f46-539108f33ea5" providerId="ADAL" clId="{C176E85F-93DA-5944-A91F-EB65006E22B1}" dt="2024-03-17T20:16:46.550" v="9676" actId="18676"/>
        <pc:sldMkLst>
          <pc:docMk/>
          <pc:sldMk cId="124735638" sldId="286"/>
        </pc:sldMkLst>
      </pc:sldChg>
      <pc:sldChg chg="modSp add del mod ord">
        <pc:chgData name="Raimundo, Pedro Ivo" userId="9c329565-d5f4-49d5-9f46-539108f33ea5" providerId="ADAL" clId="{C176E85F-93DA-5944-A91F-EB65006E22B1}" dt="2024-03-17T20:16:46.550" v="9676" actId="18676"/>
        <pc:sldMkLst>
          <pc:docMk/>
          <pc:sldMk cId="714846322" sldId="287"/>
        </pc:sldMkLst>
        <pc:spChg chg="mod">
          <ac:chgData name="Raimundo, Pedro Ivo" userId="9c329565-d5f4-49d5-9f46-539108f33ea5" providerId="ADAL" clId="{C176E85F-93DA-5944-A91F-EB65006E22B1}" dt="2024-03-15T13:32:36.426" v="1632" actId="20577"/>
          <ac:spMkLst>
            <pc:docMk/>
            <pc:sldMk cId="714846322" sldId="287"/>
            <ac:spMk id="13" creationId="{DC449B8E-C9A2-B8E3-9875-4C10BB5FF9C5}"/>
          </ac:spMkLst>
        </pc:spChg>
        <pc:spChg chg="mod">
          <ac:chgData name="Raimundo, Pedro Ivo" userId="9c329565-d5f4-49d5-9f46-539108f33ea5" providerId="ADAL" clId="{C176E85F-93DA-5944-A91F-EB65006E22B1}" dt="2024-03-15T13:53:30.464" v="1958" actId="20577"/>
          <ac:spMkLst>
            <pc:docMk/>
            <pc:sldMk cId="714846322" sldId="287"/>
            <ac:spMk id="14" creationId="{631C37C5-73D3-8330-7737-E292EDB2B30E}"/>
          </ac:spMkLst>
        </pc:spChg>
        <pc:picChg chg="mod">
          <ac:chgData name="Raimundo, Pedro Ivo" userId="9c329565-d5f4-49d5-9f46-539108f33ea5" providerId="ADAL" clId="{C176E85F-93DA-5944-A91F-EB65006E22B1}" dt="2024-03-15T13:55:51.116" v="1961" actId="14826"/>
          <ac:picMkLst>
            <pc:docMk/>
            <pc:sldMk cId="714846322" sldId="287"/>
            <ac:picMk id="19" creationId="{AED024CE-483F-8BB7-EEDF-62D8C2FA1B14}"/>
          </ac:picMkLst>
        </pc:picChg>
      </pc:sldChg>
      <pc:sldChg chg="modSp add mod ord">
        <pc:chgData name="Raimundo, Pedro Ivo" userId="9c329565-d5f4-49d5-9f46-539108f33ea5" providerId="ADAL" clId="{C176E85F-93DA-5944-A91F-EB65006E22B1}" dt="2024-03-15T13:39:36.452" v="1788" actId="18131"/>
        <pc:sldMkLst>
          <pc:docMk/>
          <pc:sldMk cId="3139371128" sldId="288"/>
        </pc:sldMkLst>
        <pc:spChg chg="mod">
          <ac:chgData name="Raimundo, Pedro Ivo" userId="9c329565-d5f4-49d5-9f46-539108f33ea5" providerId="ADAL" clId="{C176E85F-93DA-5944-A91F-EB65006E22B1}" dt="2024-03-15T13:37:13.119" v="1737" actId="20577"/>
          <ac:spMkLst>
            <pc:docMk/>
            <pc:sldMk cId="3139371128" sldId="288"/>
            <ac:spMk id="13" creationId="{DC449B8E-C9A2-B8E3-9875-4C10BB5FF9C5}"/>
          </ac:spMkLst>
        </pc:spChg>
        <pc:spChg chg="mod">
          <ac:chgData name="Raimundo, Pedro Ivo" userId="9c329565-d5f4-49d5-9f46-539108f33ea5" providerId="ADAL" clId="{C176E85F-93DA-5944-A91F-EB65006E22B1}" dt="2024-03-15T13:37:38.369" v="1768" actId="14100"/>
          <ac:spMkLst>
            <pc:docMk/>
            <pc:sldMk cId="3139371128" sldId="288"/>
            <ac:spMk id="14" creationId="{631C37C5-73D3-8330-7737-E292EDB2B30E}"/>
          </ac:spMkLst>
        </pc:spChg>
        <pc:picChg chg="mod modCrop">
          <ac:chgData name="Raimundo, Pedro Ivo" userId="9c329565-d5f4-49d5-9f46-539108f33ea5" providerId="ADAL" clId="{C176E85F-93DA-5944-A91F-EB65006E22B1}" dt="2024-03-15T13:39:36.452" v="1788" actId="18131"/>
          <ac:picMkLst>
            <pc:docMk/>
            <pc:sldMk cId="3139371128" sldId="288"/>
            <ac:picMk id="19" creationId="{AED024CE-483F-8BB7-EEDF-62D8C2FA1B14}"/>
          </ac:picMkLst>
        </pc:picChg>
      </pc:sldChg>
      <pc:sldChg chg="add del">
        <pc:chgData name="Raimundo, Pedro Ivo" userId="9c329565-d5f4-49d5-9f46-539108f33ea5" providerId="ADAL" clId="{C176E85F-93DA-5944-A91F-EB65006E22B1}" dt="2024-03-15T13:41:48.978" v="1873" actId="2696"/>
        <pc:sldMkLst>
          <pc:docMk/>
          <pc:sldMk cId="828252656" sldId="289"/>
        </pc:sldMkLst>
      </pc:sldChg>
      <pc:sldChg chg="modSp add mod ord">
        <pc:chgData name="Raimundo, Pedro Ivo" userId="9c329565-d5f4-49d5-9f46-539108f33ea5" providerId="ADAL" clId="{C176E85F-93DA-5944-A91F-EB65006E22B1}" dt="2024-03-17T13:15:04.445" v="7404" actId="20578"/>
        <pc:sldMkLst>
          <pc:docMk/>
          <pc:sldMk cId="4001962088" sldId="289"/>
        </pc:sldMkLst>
        <pc:spChg chg="mod">
          <ac:chgData name="Raimundo, Pedro Ivo" userId="9c329565-d5f4-49d5-9f46-539108f33ea5" providerId="ADAL" clId="{C176E85F-93DA-5944-A91F-EB65006E22B1}" dt="2024-03-15T13:44:57.724" v="1918" actId="20577"/>
          <ac:spMkLst>
            <pc:docMk/>
            <pc:sldMk cId="4001962088" sldId="289"/>
            <ac:spMk id="13" creationId="{DC449B8E-C9A2-B8E3-9875-4C10BB5FF9C5}"/>
          </ac:spMkLst>
        </pc:spChg>
        <pc:spChg chg="mod">
          <ac:chgData name="Raimundo, Pedro Ivo" userId="9c329565-d5f4-49d5-9f46-539108f33ea5" providerId="ADAL" clId="{C176E85F-93DA-5944-A91F-EB65006E22B1}" dt="2024-03-15T13:45:17.808" v="1949" actId="20577"/>
          <ac:spMkLst>
            <pc:docMk/>
            <pc:sldMk cId="4001962088" sldId="289"/>
            <ac:spMk id="14" creationId="{631C37C5-73D3-8330-7737-E292EDB2B30E}"/>
          </ac:spMkLst>
        </pc:spChg>
        <pc:picChg chg="mod">
          <ac:chgData name="Raimundo, Pedro Ivo" userId="9c329565-d5f4-49d5-9f46-539108f33ea5" providerId="ADAL" clId="{C176E85F-93DA-5944-A91F-EB65006E22B1}" dt="2024-03-17T10:58:04.630" v="5286" actId="14826"/>
          <ac:picMkLst>
            <pc:docMk/>
            <pc:sldMk cId="4001962088" sldId="289"/>
            <ac:picMk id="19" creationId="{AED024CE-483F-8BB7-EEDF-62D8C2FA1B14}"/>
          </ac:picMkLst>
        </pc:picChg>
      </pc:sldChg>
      <pc:sldChg chg="addSp delSp modSp add mod ord modAnim">
        <pc:chgData name="Raimundo, Pedro Ivo" userId="9c329565-d5f4-49d5-9f46-539108f33ea5" providerId="ADAL" clId="{C176E85F-93DA-5944-A91F-EB65006E22B1}" dt="2024-03-17T11:23:42.251" v="5688" actId="1076"/>
        <pc:sldMkLst>
          <pc:docMk/>
          <pc:sldMk cId="1516358256" sldId="290"/>
        </pc:sldMkLst>
        <pc:spChg chg="mod">
          <ac:chgData name="Raimundo, Pedro Ivo" userId="9c329565-d5f4-49d5-9f46-539108f33ea5" providerId="ADAL" clId="{C176E85F-93DA-5944-A91F-EB65006E22B1}" dt="2024-03-17T11:22:31.319" v="5656" actId="1076"/>
          <ac:spMkLst>
            <pc:docMk/>
            <pc:sldMk cId="1516358256" sldId="290"/>
            <ac:spMk id="6" creationId="{CE37E7C4-5D60-0194-4579-6F58CCD92250}"/>
          </ac:spMkLst>
        </pc:spChg>
        <pc:spChg chg="del">
          <ac:chgData name="Raimundo, Pedro Ivo" userId="9c329565-d5f4-49d5-9f46-539108f33ea5" providerId="ADAL" clId="{C176E85F-93DA-5944-A91F-EB65006E22B1}" dt="2024-03-15T13:56:18.339" v="1968" actId="478"/>
          <ac:spMkLst>
            <pc:docMk/>
            <pc:sldMk cId="1516358256" sldId="290"/>
            <ac:spMk id="22" creationId="{53E22DAF-B625-1396-BF30-513344F8F5F9}"/>
          </ac:spMkLst>
        </pc:spChg>
        <pc:spChg chg="del">
          <ac:chgData name="Raimundo, Pedro Ivo" userId="9c329565-d5f4-49d5-9f46-539108f33ea5" providerId="ADAL" clId="{C176E85F-93DA-5944-A91F-EB65006E22B1}" dt="2024-03-15T13:56:23.279" v="1972" actId="478"/>
          <ac:spMkLst>
            <pc:docMk/>
            <pc:sldMk cId="1516358256" sldId="290"/>
            <ac:spMk id="23" creationId="{8CF0DFBC-92C6-828E-41A9-116F8EC88573}"/>
          </ac:spMkLst>
        </pc:spChg>
        <pc:spChg chg="del mod">
          <ac:chgData name="Raimundo, Pedro Ivo" userId="9c329565-d5f4-49d5-9f46-539108f33ea5" providerId="ADAL" clId="{C176E85F-93DA-5944-A91F-EB65006E22B1}" dt="2024-03-15T13:56:21.557" v="1971" actId="478"/>
          <ac:spMkLst>
            <pc:docMk/>
            <pc:sldMk cId="1516358256" sldId="290"/>
            <ac:spMk id="24" creationId="{862D21EA-2F75-4784-90C6-BED298E0C40D}"/>
          </ac:spMkLst>
        </pc:spChg>
        <pc:picChg chg="add del mod">
          <ac:chgData name="Raimundo, Pedro Ivo" userId="9c329565-d5f4-49d5-9f46-539108f33ea5" providerId="ADAL" clId="{C176E85F-93DA-5944-A91F-EB65006E22B1}" dt="2024-03-15T14:39:38.382" v="2567" actId="478"/>
          <ac:picMkLst>
            <pc:docMk/>
            <pc:sldMk cId="1516358256" sldId="290"/>
            <ac:picMk id="3" creationId="{4D8DB694-6CA6-8F05-664A-35944A7A964C}"/>
          </ac:picMkLst>
        </pc:picChg>
        <pc:picChg chg="add del mod">
          <ac:chgData name="Raimundo, Pedro Ivo" userId="9c329565-d5f4-49d5-9f46-539108f33ea5" providerId="ADAL" clId="{C176E85F-93DA-5944-A91F-EB65006E22B1}" dt="2024-03-17T11:21:35.196" v="5607" actId="478"/>
          <ac:picMkLst>
            <pc:docMk/>
            <pc:sldMk cId="1516358256" sldId="290"/>
            <ac:picMk id="5" creationId="{CC5AFFDB-0AEB-17F7-CE2E-01F94EE2DF68}"/>
          </ac:picMkLst>
        </pc:picChg>
        <pc:picChg chg="add mod">
          <ac:chgData name="Raimundo, Pedro Ivo" userId="9c329565-d5f4-49d5-9f46-539108f33ea5" providerId="ADAL" clId="{C176E85F-93DA-5944-A91F-EB65006E22B1}" dt="2024-03-15T14:40:41.847" v="2575" actId="931"/>
          <ac:picMkLst>
            <pc:docMk/>
            <pc:sldMk cId="1516358256" sldId="290"/>
            <ac:picMk id="8" creationId="{4CA043C0-56A0-A9D4-421D-347EB032568C}"/>
          </ac:picMkLst>
        </pc:picChg>
        <pc:picChg chg="add mod">
          <ac:chgData name="Raimundo, Pedro Ivo" userId="9c329565-d5f4-49d5-9f46-539108f33ea5" providerId="ADAL" clId="{C176E85F-93DA-5944-A91F-EB65006E22B1}" dt="2024-03-17T11:23:37.870" v="5686" actId="1076"/>
          <ac:picMkLst>
            <pc:docMk/>
            <pc:sldMk cId="1516358256" sldId="290"/>
            <ac:picMk id="10" creationId="{D5B13BF5-7C6B-3A4F-DA77-6E761453215C}"/>
          </ac:picMkLst>
        </pc:picChg>
        <pc:picChg chg="add mod">
          <ac:chgData name="Raimundo, Pedro Ivo" userId="9c329565-d5f4-49d5-9f46-539108f33ea5" providerId="ADAL" clId="{C176E85F-93DA-5944-A91F-EB65006E22B1}" dt="2024-03-17T11:23:27.074" v="5682" actId="1076"/>
          <ac:picMkLst>
            <pc:docMk/>
            <pc:sldMk cId="1516358256" sldId="290"/>
            <ac:picMk id="11" creationId="{0D50E6B7-683B-3F71-6500-ABFAC10B095B}"/>
          </ac:picMkLst>
        </pc:picChg>
        <pc:picChg chg="add mod">
          <ac:chgData name="Raimundo, Pedro Ivo" userId="9c329565-d5f4-49d5-9f46-539108f33ea5" providerId="ADAL" clId="{C176E85F-93DA-5944-A91F-EB65006E22B1}" dt="2024-03-15T14:41:14.003" v="2585"/>
          <ac:picMkLst>
            <pc:docMk/>
            <pc:sldMk cId="1516358256" sldId="290"/>
            <ac:picMk id="12" creationId="{565E6FFA-D9C1-7187-FD4E-54F4CD620AFF}"/>
          </ac:picMkLst>
        </pc:picChg>
        <pc:picChg chg="add mod">
          <ac:chgData name="Raimundo, Pedro Ivo" userId="9c329565-d5f4-49d5-9f46-539108f33ea5" providerId="ADAL" clId="{C176E85F-93DA-5944-A91F-EB65006E22B1}" dt="2024-03-17T11:23:18.310" v="5679" actId="1076"/>
          <ac:picMkLst>
            <pc:docMk/>
            <pc:sldMk cId="1516358256" sldId="290"/>
            <ac:picMk id="13" creationId="{42DEB4AC-8B4A-A9C2-A5FC-4BD8D7715546}"/>
          </ac:picMkLst>
        </pc:picChg>
        <pc:picChg chg="add mod">
          <ac:chgData name="Raimundo, Pedro Ivo" userId="9c329565-d5f4-49d5-9f46-539108f33ea5" providerId="ADAL" clId="{C176E85F-93DA-5944-A91F-EB65006E22B1}" dt="2024-03-17T11:23:20.568" v="5680" actId="1076"/>
          <ac:picMkLst>
            <pc:docMk/>
            <pc:sldMk cId="1516358256" sldId="290"/>
            <ac:picMk id="14" creationId="{37ED3E7A-E828-1B8A-226A-5107C1A43EF8}"/>
          </ac:picMkLst>
        </pc:picChg>
        <pc:picChg chg="add mod">
          <ac:chgData name="Raimundo, Pedro Ivo" userId="9c329565-d5f4-49d5-9f46-539108f33ea5" providerId="ADAL" clId="{C176E85F-93DA-5944-A91F-EB65006E22B1}" dt="2024-03-17T11:23:36.182" v="5685" actId="1076"/>
          <ac:picMkLst>
            <pc:docMk/>
            <pc:sldMk cId="1516358256" sldId="290"/>
            <ac:picMk id="15" creationId="{2F6B6732-7027-4B5C-B9BF-EF8A7569AB3A}"/>
          </ac:picMkLst>
        </pc:picChg>
        <pc:picChg chg="del mod">
          <ac:chgData name="Raimundo, Pedro Ivo" userId="9c329565-d5f4-49d5-9f46-539108f33ea5" providerId="ADAL" clId="{C176E85F-93DA-5944-A91F-EB65006E22B1}" dt="2024-03-15T13:56:15.841" v="1967" actId="478"/>
          <ac:picMkLst>
            <pc:docMk/>
            <pc:sldMk cId="1516358256" sldId="290"/>
            <ac:picMk id="17" creationId="{721C1F5F-CAAC-23BC-BCB7-317236096F97}"/>
          </ac:picMkLst>
        </pc:picChg>
        <pc:picChg chg="add">
          <ac:chgData name="Raimundo, Pedro Ivo" userId="9c329565-d5f4-49d5-9f46-539108f33ea5" providerId="ADAL" clId="{C176E85F-93DA-5944-A91F-EB65006E22B1}" dt="2024-03-17T11:21:25.365" v="5602"/>
          <ac:picMkLst>
            <pc:docMk/>
            <pc:sldMk cId="1516358256" sldId="290"/>
            <ac:picMk id="5122" creationId="{D1E29BB6-9DA7-9EA7-9103-CFE2BE4CED14}"/>
          </ac:picMkLst>
        </pc:picChg>
        <pc:picChg chg="add mod">
          <ac:chgData name="Raimundo, Pedro Ivo" userId="9c329565-d5f4-49d5-9f46-539108f33ea5" providerId="ADAL" clId="{C176E85F-93DA-5944-A91F-EB65006E22B1}" dt="2024-03-17T11:21:30.551" v="5606"/>
          <ac:picMkLst>
            <pc:docMk/>
            <pc:sldMk cId="1516358256" sldId="290"/>
            <ac:picMk id="5124" creationId="{9B2C21EA-9081-122A-C729-75AB3221218A}"/>
          </ac:picMkLst>
        </pc:picChg>
        <pc:picChg chg="add mod">
          <ac:chgData name="Raimundo, Pedro Ivo" userId="9c329565-d5f4-49d5-9f46-539108f33ea5" providerId="ADAL" clId="{C176E85F-93DA-5944-A91F-EB65006E22B1}" dt="2024-03-17T11:23:42.251" v="5688" actId="1076"/>
          <ac:picMkLst>
            <pc:docMk/>
            <pc:sldMk cId="1516358256" sldId="290"/>
            <ac:picMk id="5126" creationId="{BF4F47BA-1088-A513-C307-A1ED5FCE84F6}"/>
          </ac:picMkLst>
        </pc:picChg>
      </pc:sldChg>
      <pc:sldChg chg="add del">
        <pc:chgData name="Raimundo, Pedro Ivo" userId="9c329565-d5f4-49d5-9f46-539108f33ea5" providerId="ADAL" clId="{C176E85F-93DA-5944-A91F-EB65006E22B1}" dt="2024-03-15T13:53:43.084" v="1960" actId="2696"/>
        <pc:sldMkLst>
          <pc:docMk/>
          <pc:sldMk cId="1606423181" sldId="290"/>
        </pc:sldMkLst>
      </pc:sldChg>
      <pc:sldChg chg="add del">
        <pc:chgData name="Raimundo, Pedro Ivo" userId="9c329565-d5f4-49d5-9f46-539108f33ea5" providerId="ADAL" clId="{C176E85F-93DA-5944-A91F-EB65006E22B1}" dt="2024-03-15T13:56:04.223" v="1963" actId="2696"/>
        <pc:sldMkLst>
          <pc:docMk/>
          <pc:sldMk cId="2935316767" sldId="290"/>
        </pc:sldMkLst>
      </pc:sldChg>
      <pc:sldChg chg="addSp delSp modSp add mod modAnim">
        <pc:chgData name="Raimundo, Pedro Ivo" userId="9c329565-d5f4-49d5-9f46-539108f33ea5" providerId="ADAL" clId="{C176E85F-93DA-5944-A91F-EB65006E22B1}" dt="2024-03-15T14:46:16.101" v="2633" actId="1076"/>
        <pc:sldMkLst>
          <pc:docMk/>
          <pc:sldMk cId="1393651977" sldId="291"/>
        </pc:sldMkLst>
        <pc:spChg chg="del mod">
          <ac:chgData name="Raimundo, Pedro Ivo" userId="9c329565-d5f4-49d5-9f46-539108f33ea5" providerId="ADAL" clId="{C176E85F-93DA-5944-A91F-EB65006E22B1}" dt="2024-03-15T14:01:47.772" v="2104" actId="478"/>
          <ac:spMkLst>
            <pc:docMk/>
            <pc:sldMk cId="1393651977" sldId="291"/>
            <ac:spMk id="2" creationId="{95B2BB98-24F1-74A3-5AA8-0D09C6ACF2C8}"/>
          </ac:spMkLst>
        </pc:spChg>
        <pc:spChg chg="del">
          <ac:chgData name="Raimundo, Pedro Ivo" userId="9c329565-d5f4-49d5-9f46-539108f33ea5" providerId="ADAL" clId="{C176E85F-93DA-5944-A91F-EB65006E22B1}" dt="2024-03-15T14:00:44.103" v="2004" actId="478"/>
          <ac:spMkLst>
            <pc:docMk/>
            <pc:sldMk cId="1393651977" sldId="291"/>
            <ac:spMk id="3" creationId="{4403D063-941E-7D75-0B86-368BBF4FEC28}"/>
          </ac:spMkLst>
        </pc:spChg>
        <pc:spChg chg="add mod">
          <ac:chgData name="Raimundo, Pedro Ivo" userId="9c329565-d5f4-49d5-9f46-539108f33ea5" providerId="ADAL" clId="{C176E85F-93DA-5944-A91F-EB65006E22B1}" dt="2024-03-15T14:45:24.494" v="2615"/>
          <ac:spMkLst>
            <pc:docMk/>
            <pc:sldMk cId="1393651977" sldId="291"/>
            <ac:spMk id="4" creationId="{AF008832-1B71-CF9E-BAA8-D5AD200372B9}"/>
          </ac:spMkLst>
        </pc:spChg>
        <pc:spChg chg="add mod">
          <ac:chgData name="Raimundo, Pedro Ivo" userId="9c329565-d5f4-49d5-9f46-539108f33ea5" providerId="ADAL" clId="{C176E85F-93DA-5944-A91F-EB65006E22B1}" dt="2024-03-15T14:45:56.501" v="2629" actId="14100"/>
          <ac:spMkLst>
            <pc:docMk/>
            <pc:sldMk cId="1393651977" sldId="291"/>
            <ac:spMk id="5" creationId="{0251A412-E468-684F-D2F2-BB3FC6F5B116}"/>
          </ac:spMkLst>
        </pc:spChg>
        <pc:spChg chg="mod">
          <ac:chgData name="Raimundo, Pedro Ivo" userId="9c329565-d5f4-49d5-9f46-539108f33ea5" providerId="ADAL" clId="{C176E85F-93DA-5944-A91F-EB65006E22B1}" dt="2024-03-15T14:07:21.453" v="2297" actId="255"/>
          <ac:spMkLst>
            <pc:docMk/>
            <pc:sldMk cId="1393651977" sldId="291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5T14:14:11.719" v="2453" actId="20577"/>
          <ac:spMkLst>
            <pc:docMk/>
            <pc:sldMk cId="1393651977" sldId="291"/>
            <ac:spMk id="7" creationId="{D25826B9-89A2-4F74-7DB2-951A3163251A}"/>
          </ac:spMkLst>
        </pc:spChg>
        <pc:spChg chg="del">
          <ac:chgData name="Raimundo, Pedro Ivo" userId="9c329565-d5f4-49d5-9f46-539108f33ea5" providerId="ADAL" clId="{C176E85F-93DA-5944-A91F-EB65006E22B1}" dt="2024-03-15T14:00:46.205" v="2006" actId="478"/>
          <ac:spMkLst>
            <pc:docMk/>
            <pc:sldMk cId="1393651977" sldId="291"/>
            <ac:spMk id="9" creationId="{12801FF6-66C7-8164-C88E-4B6F7CD1A556}"/>
          </ac:spMkLst>
        </pc:spChg>
        <pc:picChg chg="add mod">
          <ac:chgData name="Raimundo, Pedro Ivo" userId="9c329565-d5f4-49d5-9f46-539108f33ea5" providerId="ADAL" clId="{C176E85F-93DA-5944-A91F-EB65006E22B1}" dt="2024-03-15T14:06:37.796" v="2285" actId="1076"/>
          <ac:picMkLst>
            <pc:docMk/>
            <pc:sldMk cId="1393651977" sldId="291"/>
            <ac:picMk id="10" creationId="{2F228F5D-E50C-8F51-5820-C2E860E51C83}"/>
          </ac:picMkLst>
        </pc:picChg>
        <pc:picChg chg="add del mod">
          <ac:chgData name="Raimundo, Pedro Ivo" userId="9c329565-d5f4-49d5-9f46-539108f33ea5" providerId="ADAL" clId="{C176E85F-93DA-5944-A91F-EB65006E22B1}" dt="2024-03-15T14:06:45.085" v="2289" actId="478"/>
          <ac:picMkLst>
            <pc:docMk/>
            <pc:sldMk cId="1393651977" sldId="291"/>
            <ac:picMk id="12" creationId="{9FF84078-B9B2-E63F-1EDA-D2871985D3A3}"/>
          </ac:picMkLst>
        </pc:picChg>
        <pc:picChg chg="add mod">
          <ac:chgData name="Raimundo, Pedro Ivo" userId="9c329565-d5f4-49d5-9f46-539108f33ea5" providerId="ADAL" clId="{C176E85F-93DA-5944-A91F-EB65006E22B1}" dt="2024-03-15T14:46:02.259" v="2631" actId="1076"/>
          <ac:picMkLst>
            <pc:docMk/>
            <pc:sldMk cId="1393651977" sldId="291"/>
            <ac:picMk id="14" creationId="{CBB39207-087A-4D55-0DAD-962AB0E708EC}"/>
          </ac:picMkLst>
        </pc:picChg>
        <pc:picChg chg="add mod">
          <ac:chgData name="Raimundo, Pedro Ivo" userId="9c329565-d5f4-49d5-9f46-539108f33ea5" providerId="ADAL" clId="{C176E85F-93DA-5944-A91F-EB65006E22B1}" dt="2024-03-15T14:45:40.149" v="2624" actId="1076"/>
          <ac:picMkLst>
            <pc:docMk/>
            <pc:sldMk cId="1393651977" sldId="291"/>
            <ac:picMk id="16" creationId="{D76DFB63-A7D9-5C72-9B39-0FFDED6614A3}"/>
          </ac:picMkLst>
        </pc:picChg>
        <pc:picChg chg="add mod">
          <ac:chgData name="Raimundo, Pedro Ivo" userId="9c329565-d5f4-49d5-9f46-539108f33ea5" providerId="ADAL" clId="{C176E85F-93DA-5944-A91F-EB65006E22B1}" dt="2024-03-15T14:46:16.101" v="2633" actId="1076"/>
          <ac:picMkLst>
            <pc:docMk/>
            <pc:sldMk cId="1393651977" sldId="291"/>
            <ac:picMk id="18" creationId="{C2C08183-70D4-4EE1-E52C-487EEE96BF00}"/>
          </ac:picMkLst>
        </pc:picChg>
        <pc:picChg chg="add mod">
          <ac:chgData name="Raimundo, Pedro Ivo" userId="9c329565-d5f4-49d5-9f46-539108f33ea5" providerId="ADAL" clId="{C176E85F-93DA-5944-A91F-EB65006E22B1}" dt="2024-03-15T14:46:04.630" v="2632" actId="1076"/>
          <ac:picMkLst>
            <pc:docMk/>
            <pc:sldMk cId="1393651977" sldId="291"/>
            <ac:picMk id="20" creationId="{68C8649F-2C2D-C9B7-DAED-47B5A230A5FF}"/>
          </ac:picMkLst>
        </pc:picChg>
        <pc:picChg chg="add mod">
          <ac:chgData name="Raimundo, Pedro Ivo" userId="9c329565-d5f4-49d5-9f46-539108f33ea5" providerId="ADAL" clId="{C176E85F-93DA-5944-A91F-EB65006E22B1}" dt="2024-03-15T14:45:38.985" v="2623" actId="1076"/>
          <ac:picMkLst>
            <pc:docMk/>
            <pc:sldMk cId="1393651977" sldId="291"/>
            <ac:picMk id="23" creationId="{1BF9E6A7-3456-8DDE-1D4F-16DC7D1EDF50}"/>
          </ac:picMkLst>
        </pc:picChg>
        <pc:cxnChg chg="mod">
          <ac:chgData name="Raimundo, Pedro Ivo" userId="9c329565-d5f4-49d5-9f46-539108f33ea5" providerId="ADAL" clId="{C176E85F-93DA-5944-A91F-EB65006E22B1}" dt="2024-03-15T14:07:20.372" v="2296" actId="255"/>
          <ac:cxnSpMkLst>
            <pc:docMk/>
            <pc:sldMk cId="1393651977" sldId="291"/>
            <ac:cxnSpMk id="21" creationId="{5C9AA55B-3937-8FE6-D7BC-14AB2787A2C8}"/>
          </ac:cxnSpMkLst>
        </pc:cxnChg>
      </pc:sldChg>
      <pc:sldChg chg="modSp add mod ord">
        <pc:chgData name="Raimundo, Pedro Ivo" userId="9c329565-d5f4-49d5-9f46-539108f33ea5" providerId="ADAL" clId="{C176E85F-93DA-5944-A91F-EB65006E22B1}" dt="2024-03-15T14:50:20.010" v="2640" actId="20578"/>
        <pc:sldMkLst>
          <pc:docMk/>
          <pc:sldMk cId="2010021943" sldId="292"/>
        </pc:sldMkLst>
        <pc:picChg chg="mod">
          <ac:chgData name="Raimundo, Pedro Ivo" userId="9c329565-d5f4-49d5-9f46-539108f33ea5" providerId="ADAL" clId="{C176E85F-93DA-5944-A91F-EB65006E22B1}" dt="2024-03-15T14:50:06.529" v="2639" actId="1076"/>
          <ac:picMkLst>
            <pc:docMk/>
            <pc:sldMk cId="2010021943" sldId="292"/>
            <ac:picMk id="19" creationId="{AED024CE-483F-8BB7-EEDF-62D8C2FA1B14}"/>
          </ac:picMkLst>
        </pc:picChg>
      </pc:sldChg>
      <pc:sldChg chg="delSp modSp add del mod delAnim">
        <pc:chgData name="Raimundo, Pedro Ivo" userId="9c329565-d5f4-49d5-9f46-539108f33ea5" providerId="ADAL" clId="{C176E85F-93DA-5944-A91F-EB65006E22B1}" dt="2024-03-15T14:51:08.820" v="2648" actId="2696"/>
        <pc:sldMkLst>
          <pc:docMk/>
          <pc:sldMk cId="106420900" sldId="293"/>
        </pc:sldMkLst>
        <pc:picChg chg="del">
          <ac:chgData name="Raimundo, Pedro Ivo" userId="9c329565-d5f4-49d5-9f46-539108f33ea5" providerId="ADAL" clId="{C176E85F-93DA-5944-A91F-EB65006E22B1}" dt="2024-03-15T14:51:04.654" v="2643" actId="478"/>
          <ac:picMkLst>
            <pc:docMk/>
            <pc:sldMk cId="106420900" sldId="293"/>
            <ac:picMk id="5" creationId="{CC5AFFDB-0AEB-17F7-CE2E-01F94EE2DF68}"/>
          </ac:picMkLst>
        </pc:picChg>
        <pc:picChg chg="del mod">
          <ac:chgData name="Raimundo, Pedro Ivo" userId="9c329565-d5f4-49d5-9f46-539108f33ea5" providerId="ADAL" clId="{C176E85F-93DA-5944-A91F-EB65006E22B1}" dt="2024-03-15T14:51:07.933" v="2647" actId="478"/>
          <ac:picMkLst>
            <pc:docMk/>
            <pc:sldMk cId="106420900" sldId="293"/>
            <ac:picMk id="10" creationId="{D5B13BF5-7C6B-3A4F-DA77-6E761453215C}"/>
          </ac:picMkLst>
        </pc:picChg>
        <pc:picChg chg="del">
          <ac:chgData name="Raimundo, Pedro Ivo" userId="9c329565-d5f4-49d5-9f46-539108f33ea5" providerId="ADAL" clId="{C176E85F-93DA-5944-A91F-EB65006E22B1}" dt="2024-03-15T14:51:05.769" v="2644" actId="478"/>
          <ac:picMkLst>
            <pc:docMk/>
            <pc:sldMk cId="106420900" sldId="293"/>
            <ac:picMk id="11" creationId="{0D50E6B7-683B-3F71-6500-ABFAC10B095B}"/>
          </ac:picMkLst>
        </pc:picChg>
        <pc:picChg chg="del">
          <ac:chgData name="Raimundo, Pedro Ivo" userId="9c329565-d5f4-49d5-9f46-539108f33ea5" providerId="ADAL" clId="{C176E85F-93DA-5944-A91F-EB65006E22B1}" dt="2024-03-15T14:51:05.769" v="2644" actId="478"/>
          <ac:picMkLst>
            <pc:docMk/>
            <pc:sldMk cId="106420900" sldId="293"/>
            <ac:picMk id="13" creationId="{42DEB4AC-8B4A-A9C2-A5FC-4BD8D7715546}"/>
          </ac:picMkLst>
        </pc:picChg>
        <pc:picChg chg="del">
          <ac:chgData name="Raimundo, Pedro Ivo" userId="9c329565-d5f4-49d5-9f46-539108f33ea5" providerId="ADAL" clId="{C176E85F-93DA-5944-A91F-EB65006E22B1}" dt="2024-03-15T14:51:05.769" v="2644" actId="478"/>
          <ac:picMkLst>
            <pc:docMk/>
            <pc:sldMk cId="106420900" sldId="293"/>
            <ac:picMk id="14" creationId="{37ED3E7A-E828-1B8A-226A-5107C1A43EF8}"/>
          </ac:picMkLst>
        </pc:picChg>
        <pc:picChg chg="del">
          <ac:chgData name="Raimundo, Pedro Ivo" userId="9c329565-d5f4-49d5-9f46-539108f33ea5" providerId="ADAL" clId="{C176E85F-93DA-5944-A91F-EB65006E22B1}" dt="2024-03-15T14:51:07.039" v="2645" actId="478"/>
          <ac:picMkLst>
            <pc:docMk/>
            <pc:sldMk cId="106420900" sldId="293"/>
            <ac:picMk id="15" creationId="{2F6B6732-7027-4B5C-B9BF-EF8A7569AB3A}"/>
          </ac:picMkLst>
        </pc:picChg>
      </pc:sldChg>
      <pc:sldChg chg="delSp modSp add del mod ord">
        <pc:chgData name="Raimundo, Pedro Ivo" userId="9c329565-d5f4-49d5-9f46-539108f33ea5" providerId="ADAL" clId="{C176E85F-93DA-5944-A91F-EB65006E22B1}" dt="2024-03-15T16:22:07.443" v="3747" actId="2696"/>
        <pc:sldMkLst>
          <pc:docMk/>
          <pc:sldMk cId="1316303295" sldId="293"/>
        </pc:sldMkLst>
        <pc:spChg chg="del mod">
          <ac:chgData name="Raimundo, Pedro Ivo" userId="9c329565-d5f4-49d5-9f46-539108f33ea5" providerId="ADAL" clId="{C176E85F-93DA-5944-A91F-EB65006E22B1}" dt="2024-03-15T16:15:58.144" v="3569"/>
          <ac:spMkLst>
            <pc:docMk/>
            <pc:sldMk cId="1316303295" sldId="293"/>
            <ac:spMk id="6" creationId="{3970DB8F-2F16-A60F-F123-F4470BE4B230}"/>
          </ac:spMkLst>
        </pc:spChg>
      </pc:sldChg>
      <pc:sldChg chg="modSp add del mod">
        <pc:chgData name="Raimundo, Pedro Ivo" userId="9c329565-d5f4-49d5-9f46-539108f33ea5" providerId="ADAL" clId="{C176E85F-93DA-5944-A91F-EB65006E22B1}" dt="2024-03-15T17:57:41.335" v="4221" actId="2696"/>
        <pc:sldMkLst>
          <pc:docMk/>
          <pc:sldMk cId="3559474976" sldId="294"/>
        </pc:sldMkLst>
        <pc:spChg chg="mod">
          <ac:chgData name="Raimundo, Pedro Ivo" userId="9c329565-d5f4-49d5-9f46-539108f33ea5" providerId="ADAL" clId="{C176E85F-93DA-5944-A91F-EB65006E22B1}" dt="2024-03-15T14:52:06.890" v="2702" actId="20577"/>
          <ac:spMkLst>
            <pc:docMk/>
            <pc:sldMk cId="3559474976" sldId="294"/>
            <ac:spMk id="6" creationId="{3970DB8F-2F16-A60F-F123-F4470BE4B230}"/>
          </ac:spMkLst>
        </pc:spChg>
      </pc:sldChg>
      <pc:sldChg chg="modSp add del mod">
        <pc:chgData name="Raimundo, Pedro Ivo" userId="9c329565-d5f4-49d5-9f46-539108f33ea5" providerId="ADAL" clId="{C176E85F-93DA-5944-A91F-EB65006E22B1}" dt="2024-03-15T18:01:09.854" v="4249" actId="2696"/>
        <pc:sldMkLst>
          <pc:docMk/>
          <pc:sldMk cId="3877742485" sldId="295"/>
        </pc:sldMkLst>
        <pc:spChg chg="mod">
          <ac:chgData name="Raimundo, Pedro Ivo" userId="9c329565-d5f4-49d5-9f46-539108f33ea5" providerId="ADAL" clId="{C176E85F-93DA-5944-A91F-EB65006E22B1}" dt="2024-03-15T14:52:15.739" v="2717" actId="20577"/>
          <ac:spMkLst>
            <pc:docMk/>
            <pc:sldMk cId="3877742485" sldId="295"/>
            <ac:spMk id="6" creationId="{3970DB8F-2F16-A60F-F123-F4470BE4B230}"/>
          </ac:spMkLst>
        </pc:spChg>
      </pc:sldChg>
      <pc:sldChg chg="modSp add del mod">
        <pc:chgData name="Raimundo, Pedro Ivo" userId="9c329565-d5f4-49d5-9f46-539108f33ea5" providerId="ADAL" clId="{C176E85F-93DA-5944-A91F-EB65006E22B1}" dt="2024-03-15T18:01:14.221" v="4251" actId="2696"/>
        <pc:sldMkLst>
          <pc:docMk/>
          <pc:sldMk cId="1546383345" sldId="296"/>
        </pc:sldMkLst>
        <pc:spChg chg="mod">
          <ac:chgData name="Raimundo, Pedro Ivo" userId="9c329565-d5f4-49d5-9f46-539108f33ea5" providerId="ADAL" clId="{C176E85F-93DA-5944-A91F-EB65006E22B1}" dt="2024-03-15T14:52:47.144" v="2776" actId="20577"/>
          <ac:spMkLst>
            <pc:docMk/>
            <pc:sldMk cId="1546383345" sldId="296"/>
            <ac:spMk id="6" creationId="{3970DB8F-2F16-A60F-F123-F4470BE4B230}"/>
          </ac:spMkLst>
        </pc:spChg>
      </pc:sldChg>
      <pc:sldChg chg="add del">
        <pc:chgData name="Raimundo, Pedro Ivo" userId="9c329565-d5f4-49d5-9f46-539108f33ea5" providerId="ADAL" clId="{C176E85F-93DA-5944-A91F-EB65006E22B1}" dt="2024-03-15T14:52:50.907" v="2777" actId="2696"/>
        <pc:sldMkLst>
          <pc:docMk/>
          <pc:sldMk cId="465163184" sldId="297"/>
        </pc:sldMkLst>
      </pc:sldChg>
      <pc:sldChg chg="addSp delSp modSp add mod ord modAnim">
        <pc:chgData name="Raimundo, Pedro Ivo" userId="9c329565-d5f4-49d5-9f46-539108f33ea5" providerId="ADAL" clId="{C176E85F-93DA-5944-A91F-EB65006E22B1}" dt="2024-03-17T10:06:21.826" v="4282" actId="1076"/>
        <pc:sldMkLst>
          <pc:docMk/>
          <pc:sldMk cId="2159972441" sldId="297"/>
        </pc:sldMkLst>
        <pc:spChg chg="add mod">
          <ac:chgData name="Raimundo, Pedro Ivo" userId="9c329565-d5f4-49d5-9f46-539108f33ea5" providerId="ADAL" clId="{C176E85F-93DA-5944-A91F-EB65006E22B1}" dt="2024-03-15T16:25:33.030" v="3818" actId="1076"/>
          <ac:spMkLst>
            <pc:docMk/>
            <pc:sldMk cId="2159972441" sldId="297"/>
            <ac:spMk id="3" creationId="{104C2AD1-64DA-BDB4-5DFE-E0638B9171FB}"/>
          </ac:spMkLst>
        </pc:spChg>
        <pc:spChg chg="add mod">
          <ac:chgData name="Raimundo, Pedro Ivo" userId="9c329565-d5f4-49d5-9f46-539108f33ea5" providerId="ADAL" clId="{C176E85F-93DA-5944-A91F-EB65006E22B1}" dt="2024-03-17T10:06:17.317" v="4280" actId="14100"/>
          <ac:spMkLst>
            <pc:docMk/>
            <pc:sldMk cId="2159972441" sldId="297"/>
            <ac:spMk id="4" creationId="{39925F07-67FF-59AF-D746-C4564981885B}"/>
          </ac:spMkLst>
        </pc:spChg>
        <pc:spChg chg="add mod">
          <ac:chgData name="Raimundo, Pedro Ivo" userId="9c329565-d5f4-49d5-9f46-539108f33ea5" providerId="ADAL" clId="{C176E85F-93DA-5944-A91F-EB65006E22B1}" dt="2024-03-15T16:25:41.406" v="3822" actId="1076"/>
          <ac:spMkLst>
            <pc:docMk/>
            <pc:sldMk cId="2159972441" sldId="297"/>
            <ac:spMk id="5" creationId="{AA4EADAB-2E5E-7E4B-4D90-6C4929599BF2}"/>
          </ac:spMkLst>
        </pc:spChg>
        <pc:spChg chg="mod">
          <ac:chgData name="Raimundo, Pedro Ivo" userId="9c329565-d5f4-49d5-9f46-539108f33ea5" providerId="ADAL" clId="{C176E85F-93DA-5944-A91F-EB65006E22B1}" dt="2024-03-15T15:53:54.196" v="2996" actId="20577"/>
          <ac:spMkLst>
            <pc:docMk/>
            <pc:sldMk cId="2159972441" sldId="297"/>
            <ac:spMk id="6" creationId="{3970DB8F-2F16-A60F-F123-F4470BE4B230}"/>
          </ac:spMkLst>
        </pc:spChg>
        <pc:spChg chg="del mod">
          <ac:chgData name="Raimundo, Pedro Ivo" userId="9c329565-d5f4-49d5-9f46-539108f33ea5" providerId="ADAL" clId="{C176E85F-93DA-5944-A91F-EB65006E22B1}" dt="2024-03-15T15:58:52.894" v="3021"/>
          <ac:spMkLst>
            <pc:docMk/>
            <pc:sldMk cId="2159972441" sldId="297"/>
            <ac:spMk id="9" creationId="{12801FF6-66C7-8164-C88E-4B6F7CD1A556}"/>
          </ac:spMkLst>
        </pc:spChg>
        <pc:spChg chg="add mod">
          <ac:chgData name="Raimundo, Pedro Ivo" userId="9c329565-d5f4-49d5-9f46-539108f33ea5" providerId="ADAL" clId="{C176E85F-93DA-5944-A91F-EB65006E22B1}" dt="2024-03-15T16:24:42.064" v="3806"/>
          <ac:spMkLst>
            <pc:docMk/>
            <pc:sldMk cId="2159972441" sldId="297"/>
            <ac:spMk id="10" creationId="{EE367196-EBD5-32BB-5D0A-09DF4ECE2560}"/>
          </ac:spMkLst>
        </pc:spChg>
        <pc:picChg chg="add">
          <ac:chgData name="Raimundo, Pedro Ivo" userId="9c329565-d5f4-49d5-9f46-539108f33ea5" providerId="ADAL" clId="{C176E85F-93DA-5944-A91F-EB65006E22B1}" dt="2024-03-15T16:23:29.112" v="3749"/>
          <ac:picMkLst>
            <pc:docMk/>
            <pc:sldMk cId="2159972441" sldId="297"/>
            <ac:picMk id="2" creationId="{CDAC0226-6825-F19E-782F-3C0B0CCE3839}"/>
          </ac:picMkLst>
        </pc:picChg>
        <pc:picChg chg="add mod">
          <ac:chgData name="Raimundo, Pedro Ivo" userId="9c329565-d5f4-49d5-9f46-539108f33ea5" providerId="ADAL" clId="{C176E85F-93DA-5944-A91F-EB65006E22B1}" dt="2024-03-15T16:24:38.876" v="3803" actId="931"/>
          <ac:picMkLst>
            <pc:docMk/>
            <pc:sldMk cId="2159972441" sldId="297"/>
            <ac:picMk id="8" creationId="{542EA4D3-51F7-9198-4163-ECA473458C43}"/>
          </ac:picMkLst>
        </pc:picChg>
        <pc:picChg chg="add mod">
          <ac:chgData name="Raimundo, Pedro Ivo" userId="9c329565-d5f4-49d5-9f46-539108f33ea5" providerId="ADAL" clId="{C176E85F-93DA-5944-A91F-EB65006E22B1}" dt="2024-03-15T16:25:44.937" v="3824" actId="1076"/>
          <ac:picMkLst>
            <pc:docMk/>
            <pc:sldMk cId="2159972441" sldId="297"/>
            <ac:picMk id="12" creationId="{09561F6F-2E84-F70B-0C34-200CBE92D048}"/>
          </ac:picMkLst>
        </pc:picChg>
        <pc:picChg chg="add mod">
          <ac:chgData name="Raimundo, Pedro Ivo" userId="9c329565-d5f4-49d5-9f46-539108f33ea5" providerId="ADAL" clId="{C176E85F-93DA-5944-A91F-EB65006E22B1}" dt="2024-03-17T10:06:21.826" v="4282" actId="1076"/>
          <ac:picMkLst>
            <pc:docMk/>
            <pc:sldMk cId="2159972441" sldId="297"/>
            <ac:picMk id="14" creationId="{6AC9E5FE-CBBB-809A-5DF8-B0CDBF5D2270}"/>
          </ac:picMkLst>
        </pc:picChg>
        <pc:picChg chg="add mod">
          <ac:chgData name="Raimundo, Pedro Ivo" userId="9c329565-d5f4-49d5-9f46-539108f33ea5" providerId="ADAL" clId="{C176E85F-93DA-5944-A91F-EB65006E22B1}" dt="2024-03-15T16:25:34.783" v="3819" actId="1076"/>
          <ac:picMkLst>
            <pc:docMk/>
            <pc:sldMk cId="2159972441" sldId="297"/>
            <ac:picMk id="16" creationId="{4B7A64B1-C3E2-67A5-D610-406C919BACE5}"/>
          </ac:picMkLst>
        </pc:picChg>
        <pc:picChg chg="add mod">
          <ac:chgData name="Raimundo, Pedro Ivo" userId="9c329565-d5f4-49d5-9f46-539108f33ea5" providerId="ADAL" clId="{C176E85F-93DA-5944-A91F-EB65006E22B1}" dt="2024-03-15T15:56:47.315" v="3003" actId="1076"/>
          <ac:picMkLst>
            <pc:docMk/>
            <pc:sldMk cId="2159972441" sldId="297"/>
            <ac:picMk id="1026" creationId="{BFFEC6AC-2DE2-E772-DB33-385E85A657DF}"/>
          </ac:picMkLst>
        </pc:picChg>
        <pc:picChg chg="add mod">
          <ac:chgData name="Raimundo, Pedro Ivo" userId="9c329565-d5f4-49d5-9f46-539108f33ea5" providerId="ADAL" clId="{C176E85F-93DA-5944-A91F-EB65006E22B1}" dt="2024-03-15T15:56:58.573" v="3010" actId="1076"/>
          <ac:picMkLst>
            <pc:docMk/>
            <pc:sldMk cId="2159972441" sldId="297"/>
            <ac:picMk id="1028" creationId="{0FDD2034-5FCC-123F-FB47-2D295FE3901E}"/>
          </ac:picMkLst>
        </pc:picChg>
        <pc:picChg chg="add">
          <ac:chgData name="Raimundo, Pedro Ivo" userId="9c329565-d5f4-49d5-9f46-539108f33ea5" providerId="ADAL" clId="{C176E85F-93DA-5944-A91F-EB65006E22B1}" dt="2024-03-15T15:58:19.636" v="3011"/>
          <ac:picMkLst>
            <pc:docMk/>
            <pc:sldMk cId="2159972441" sldId="297"/>
            <ac:picMk id="1030" creationId="{8AF06A19-470B-4260-CAD6-22B0FB1DDE27}"/>
          </ac:picMkLst>
        </pc:picChg>
        <pc:picChg chg="add del mod">
          <ac:chgData name="Raimundo, Pedro Ivo" userId="9c329565-d5f4-49d5-9f46-539108f33ea5" providerId="ADAL" clId="{C176E85F-93DA-5944-A91F-EB65006E22B1}" dt="2024-03-15T16:00:12.311" v="3022" actId="478"/>
          <ac:picMkLst>
            <pc:docMk/>
            <pc:sldMk cId="2159972441" sldId="297"/>
            <ac:picMk id="1032" creationId="{D8B07336-6E64-1A37-BFA4-EF0701F5B576}"/>
          </ac:picMkLst>
        </pc:picChg>
        <pc:picChg chg="add mod">
          <ac:chgData name="Raimundo, Pedro Ivo" userId="9c329565-d5f4-49d5-9f46-539108f33ea5" providerId="ADAL" clId="{C176E85F-93DA-5944-A91F-EB65006E22B1}" dt="2024-03-15T16:25:28.655" v="3816" actId="1076"/>
          <ac:picMkLst>
            <pc:docMk/>
            <pc:sldMk cId="2159972441" sldId="297"/>
            <ac:picMk id="1034" creationId="{EA71B899-644A-CF0E-FE88-CE4774BC3479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7T12:21:28.187" v="6592"/>
        <pc:sldMkLst>
          <pc:docMk/>
          <pc:sldMk cId="1534746584" sldId="298"/>
        </pc:sldMkLst>
        <pc:spChg chg="add del mod">
          <ac:chgData name="Raimundo, Pedro Ivo" userId="9c329565-d5f4-49d5-9f46-539108f33ea5" providerId="ADAL" clId="{C176E85F-93DA-5944-A91F-EB65006E22B1}" dt="2024-03-17T12:10:11.631" v="6440" actId="478"/>
          <ac:spMkLst>
            <pc:docMk/>
            <pc:sldMk cId="1534746584" sldId="298"/>
            <ac:spMk id="2" creationId="{A3C5CF27-E9CE-268D-7DC2-B105DEB68EE8}"/>
          </ac:spMkLst>
        </pc:spChg>
        <pc:spChg chg="add del mod">
          <ac:chgData name="Raimundo, Pedro Ivo" userId="9c329565-d5f4-49d5-9f46-539108f33ea5" providerId="ADAL" clId="{C176E85F-93DA-5944-A91F-EB65006E22B1}" dt="2024-03-15T16:09:48.354" v="3391" actId="478"/>
          <ac:spMkLst>
            <pc:docMk/>
            <pc:sldMk cId="1534746584" sldId="298"/>
            <ac:spMk id="3" creationId="{488CA6D2-D8CC-7A95-8300-AFEC5A3851C8}"/>
          </ac:spMkLst>
        </pc:spChg>
        <pc:spChg chg="mod">
          <ac:chgData name="Raimundo, Pedro Ivo" userId="9c329565-d5f4-49d5-9f46-539108f33ea5" providerId="ADAL" clId="{C176E85F-93DA-5944-A91F-EB65006E22B1}" dt="2024-03-15T16:35:27.916" v="3899" actId="20577"/>
          <ac:spMkLst>
            <pc:docMk/>
            <pc:sldMk cId="1534746584" sldId="298"/>
            <ac:spMk id="6" creationId="{3970DB8F-2F16-A60F-F123-F4470BE4B230}"/>
          </ac:spMkLst>
        </pc:spChg>
        <pc:spChg chg="add del">
          <ac:chgData name="Raimundo, Pedro Ivo" userId="9c329565-d5f4-49d5-9f46-539108f33ea5" providerId="ADAL" clId="{C176E85F-93DA-5944-A91F-EB65006E22B1}" dt="2024-03-15T16:09:37.329" v="3387" actId="22"/>
          <ac:spMkLst>
            <pc:docMk/>
            <pc:sldMk cId="1534746584" sldId="298"/>
            <ac:spMk id="8" creationId="{CD8409CA-D197-2A0A-55E9-DFC6621C9D3B}"/>
          </ac:spMkLst>
        </pc:spChg>
        <pc:spChg chg="mod">
          <ac:chgData name="Raimundo, Pedro Ivo" userId="9c329565-d5f4-49d5-9f46-539108f33ea5" providerId="ADAL" clId="{C176E85F-93DA-5944-A91F-EB65006E22B1}" dt="2024-03-15T16:07:34.081" v="3217" actId="113"/>
          <ac:spMkLst>
            <pc:docMk/>
            <pc:sldMk cId="1534746584" sldId="298"/>
            <ac:spMk id="9" creationId="{12801FF6-66C7-8164-C88E-4B6F7CD1A556}"/>
          </ac:spMkLst>
        </pc:spChg>
        <pc:spChg chg="add del mod">
          <ac:chgData name="Raimundo, Pedro Ivo" userId="9c329565-d5f4-49d5-9f46-539108f33ea5" providerId="ADAL" clId="{C176E85F-93DA-5944-A91F-EB65006E22B1}" dt="2024-03-17T12:11:03.164" v="6447" actId="478"/>
          <ac:spMkLst>
            <pc:docMk/>
            <pc:sldMk cId="1534746584" sldId="298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10:35.276" v="6441" actId="1076"/>
          <ac:spMkLst>
            <pc:docMk/>
            <pc:sldMk cId="1534746584" sldId="298"/>
            <ac:spMk id="23" creationId="{BB0C3F85-3483-C1B8-34B6-26527148FDA4}"/>
          </ac:spMkLst>
        </pc:spChg>
        <pc:spChg chg="add mod">
          <ac:chgData name="Raimundo, Pedro Ivo" userId="9c329565-d5f4-49d5-9f46-539108f33ea5" providerId="ADAL" clId="{C176E85F-93DA-5944-A91F-EB65006E22B1}" dt="2024-03-17T12:10:35.276" v="6441" actId="1076"/>
          <ac:spMkLst>
            <pc:docMk/>
            <pc:sldMk cId="1534746584" sldId="298"/>
            <ac:spMk id="24" creationId="{5A8D77C4-D5EF-F285-2C14-83136AE20591}"/>
          </ac:spMkLst>
        </pc:spChg>
        <pc:spChg chg="add mod">
          <ac:chgData name="Raimundo, Pedro Ivo" userId="9c329565-d5f4-49d5-9f46-539108f33ea5" providerId="ADAL" clId="{C176E85F-93DA-5944-A91F-EB65006E22B1}" dt="2024-03-17T12:21:10.298" v="6585" actId="1076"/>
          <ac:spMkLst>
            <pc:docMk/>
            <pc:sldMk cId="1534746584" sldId="298"/>
            <ac:spMk id="25" creationId="{B6FF18C3-F2EE-EB65-0755-804AD7C73412}"/>
          </ac:spMkLst>
        </pc:spChg>
        <pc:spChg chg="add mod">
          <ac:chgData name="Raimundo, Pedro Ivo" userId="9c329565-d5f4-49d5-9f46-539108f33ea5" providerId="ADAL" clId="{C176E85F-93DA-5944-A91F-EB65006E22B1}" dt="2024-03-17T12:21:13.982" v="6587" actId="1076"/>
          <ac:spMkLst>
            <pc:docMk/>
            <pc:sldMk cId="1534746584" sldId="298"/>
            <ac:spMk id="26" creationId="{C8A1C408-C8A8-B92E-F7A6-1CB63B748FE1}"/>
          </ac:spMkLst>
        </pc:spChg>
        <pc:spChg chg="add mod">
          <ac:chgData name="Raimundo, Pedro Ivo" userId="9c329565-d5f4-49d5-9f46-539108f33ea5" providerId="ADAL" clId="{C176E85F-93DA-5944-A91F-EB65006E22B1}" dt="2024-03-17T12:10:35.276" v="6441" actId="1076"/>
          <ac:spMkLst>
            <pc:docMk/>
            <pc:sldMk cId="1534746584" sldId="298"/>
            <ac:spMk id="27" creationId="{CC26CA2A-A2DD-9737-4BD9-1D33124B090F}"/>
          </ac:spMkLst>
        </pc:spChg>
        <pc:spChg chg="add mod">
          <ac:chgData name="Raimundo, Pedro Ivo" userId="9c329565-d5f4-49d5-9f46-539108f33ea5" providerId="ADAL" clId="{C176E85F-93DA-5944-A91F-EB65006E22B1}" dt="2024-03-17T12:11:11.384" v="6448" actId="1076"/>
          <ac:spMkLst>
            <pc:docMk/>
            <pc:sldMk cId="1534746584" sldId="298"/>
            <ac:spMk id="28" creationId="{FE0B387E-579C-880C-F514-1CE601E618AD}"/>
          </ac:spMkLst>
        </pc:spChg>
        <pc:spChg chg="add mod">
          <ac:chgData name="Raimundo, Pedro Ivo" userId="9c329565-d5f4-49d5-9f46-539108f33ea5" providerId="ADAL" clId="{C176E85F-93DA-5944-A91F-EB65006E22B1}" dt="2024-03-17T12:11:18.651" v="6450" actId="1076"/>
          <ac:spMkLst>
            <pc:docMk/>
            <pc:sldMk cId="1534746584" sldId="298"/>
            <ac:spMk id="29" creationId="{51FF05AE-5556-360A-6ABF-FEC3FD8CC574}"/>
          </ac:spMkLst>
        </pc:spChg>
        <pc:spChg chg="add mod">
          <ac:chgData name="Raimundo, Pedro Ivo" userId="9c329565-d5f4-49d5-9f46-539108f33ea5" providerId="ADAL" clId="{C176E85F-93DA-5944-A91F-EB65006E22B1}" dt="2024-03-17T12:11:23.265" v="6451" actId="1076"/>
          <ac:spMkLst>
            <pc:docMk/>
            <pc:sldMk cId="1534746584" sldId="298"/>
            <ac:spMk id="30" creationId="{744094CA-5194-5258-EB2B-4CF2B71FCDB9}"/>
          </ac:spMkLst>
        </pc:spChg>
        <pc:spChg chg="add mod">
          <ac:chgData name="Raimundo, Pedro Ivo" userId="9c329565-d5f4-49d5-9f46-539108f33ea5" providerId="ADAL" clId="{C176E85F-93DA-5944-A91F-EB65006E22B1}" dt="2024-03-17T12:11:25.908" v="6452" actId="1076"/>
          <ac:spMkLst>
            <pc:docMk/>
            <pc:sldMk cId="1534746584" sldId="298"/>
            <ac:spMk id="31" creationId="{809F7E52-AAC9-7959-3776-15966D41D5ED}"/>
          </ac:spMkLst>
        </pc:spChg>
        <pc:picChg chg="add del mod">
          <ac:chgData name="Raimundo, Pedro Ivo" userId="9c329565-d5f4-49d5-9f46-539108f33ea5" providerId="ADAL" clId="{C176E85F-93DA-5944-A91F-EB65006E22B1}" dt="2024-03-15T16:17:17.773" v="3570" actId="478"/>
          <ac:picMkLst>
            <pc:docMk/>
            <pc:sldMk cId="1534746584" sldId="298"/>
            <ac:picMk id="4" creationId="{02D81E2F-C662-B1EC-9834-0B3D048B866B}"/>
          </ac:picMkLst>
        </pc:picChg>
        <pc:picChg chg="add">
          <ac:chgData name="Raimundo, Pedro Ivo" userId="9c329565-d5f4-49d5-9f46-539108f33ea5" providerId="ADAL" clId="{C176E85F-93DA-5944-A91F-EB65006E22B1}" dt="2024-03-15T16:07:36.962" v="3218"/>
          <ac:picMkLst>
            <pc:docMk/>
            <pc:sldMk cId="1534746584" sldId="298"/>
            <ac:picMk id="5" creationId="{43D6E7F5-59A5-5076-DCF4-AE8A48A38383}"/>
          </ac:picMkLst>
        </pc:picChg>
        <pc:picChg chg="add del mod">
          <ac:chgData name="Raimundo, Pedro Ivo" userId="9c329565-d5f4-49d5-9f46-539108f33ea5" providerId="ADAL" clId="{C176E85F-93DA-5944-A91F-EB65006E22B1}" dt="2024-03-15T17:42:39.659" v="3900" actId="478"/>
          <ac:picMkLst>
            <pc:docMk/>
            <pc:sldMk cId="1534746584" sldId="298"/>
            <ac:picMk id="19" creationId="{88F5AC76-01EE-8DF8-FB3A-A7E0BFE79E1F}"/>
          </ac:picMkLst>
        </pc:picChg>
        <pc:picChg chg="add mod">
          <ac:chgData name="Raimundo, Pedro Ivo" userId="9c329565-d5f4-49d5-9f46-539108f33ea5" providerId="ADAL" clId="{C176E85F-93DA-5944-A91F-EB65006E22B1}" dt="2024-03-15T17:50:43.133" v="3904" actId="1076"/>
          <ac:picMkLst>
            <pc:docMk/>
            <pc:sldMk cId="1534746584" sldId="298"/>
            <ac:picMk id="20" creationId="{4E0DE4E4-7EF4-6329-A0F4-D5A653A2C8C8}"/>
          </ac:picMkLst>
        </pc:picChg>
        <pc:picChg chg="add">
          <ac:chgData name="Raimundo, Pedro Ivo" userId="9c329565-d5f4-49d5-9f46-539108f33ea5" providerId="ADAL" clId="{C176E85F-93DA-5944-A91F-EB65006E22B1}" dt="2024-03-15T17:54:44.650" v="4041"/>
          <ac:picMkLst>
            <pc:docMk/>
            <pc:sldMk cId="1534746584" sldId="298"/>
            <ac:picMk id="22" creationId="{D3F430B7-782B-D8D7-6250-524E6E8B2DE3}"/>
          </ac:picMkLst>
        </pc:picChg>
        <pc:cxnChg chg="add mod">
          <ac:chgData name="Raimundo, Pedro Ivo" userId="9c329565-d5f4-49d5-9f46-539108f33ea5" providerId="ADAL" clId="{C176E85F-93DA-5944-A91F-EB65006E22B1}" dt="2024-03-15T16:12:17.312" v="3527" actId="14100"/>
          <ac:cxnSpMkLst>
            <pc:docMk/>
            <pc:sldMk cId="1534746584" sldId="298"/>
            <ac:cxnSpMk id="11" creationId="{6CBC155E-5B6D-8803-CF9D-F2161A73AEBC}"/>
          </ac:cxnSpMkLst>
        </pc:cxnChg>
        <pc:cxnChg chg="add mod">
          <ac:chgData name="Raimundo, Pedro Ivo" userId="9c329565-d5f4-49d5-9f46-539108f33ea5" providerId="ADAL" clId="{C176E85F-93DA-5944-A91F-EB65006E22B1}" dt="2024-03-15T16:12:22.515" v="3529" actId="1076"/>
          <ac:cxnSpMkLst>
            <pc:docMk/>
            <pc:sldMk cId="1534746584" sldId="298"/>
            <ac:cxnSpMk id="14" creationId="{0EDB7E4B-7208-BBAB-1E96-86831F11A816}"/>
          </ac:cxnSpMkLst>
        </pc:cxnChg>
        <pc:cxnChg chg="add mod">
          <ac:chgData name="Raimundo, Pedro Ivo" userId="9c329565-d5f4-49d5-9f46-539108f33ea5" providerId="ADAL" clId="{C176E85F-93DA-5944-A91F-EB65006E22B1}" dt="2024-03-15T16:15:14.829" v="3559"/>
          <ac:cxnSpMkLst>
            <pc:docMk/>
            <pc:sldMk cId="1534746584" sldId="298"/>
            <ac:cxnSpMk id="16" creationId="{29654157-D7C1-2CD1-0324-71BCFC5B6846}"/>
          </ac:cxnSpMkLst>
        </pc:cxnChg>
        <pc:cxnChg chg="add mod">
          <ac:chgData name="Raimundo, Pedro Ivo" userId="9c329565-d5f4-49d5-9f46-539108f33ea5" providerId="ADAL" clId="{C176E85F-93DA-5944-A91F-EB65006E22B1}" dt="2024-03-15T16:15:18.021" v="3560"/>
          <ac:cxnSpMkLst>
            <pc:docMk/>
            <pc:sldMk cId="1534746584" sldId="298"/>
            <ac:cxnSpMk id="17" creationId="{7F92D0FF-D0EC-DF1C-E7C2-0D76D40C6BA0}"/>
          </ac:cxnSpMkLst>
        </pc:cxnChg>
        <pc:cxnChg chg="add mod">
          <ac:chgData name="Raimundo, Pedro Ivo" userId="9c329565-d5f4-49d5-9f46-539108f33ea5" providerId="ADAL" clId="{C176E85F-93DA-5944-A91F-EB65006E22B1}" dt="2024-03-15T16:15:24.139" v="3562" actId="1076"/>
          <ac:cxnSpMkLst>
            <pc:docMk/>
            <pc:sldMk cId="1534746584" sldId="298"/>
            <ac:cxnSpMk id="18" creationId="{848A6173-1B9F-92E7-5F4F-72BBFAD380F2}"/>
          </ac:cxnSpMkLst>
        </pc:cxnChg>
        <pc:cxnChg chg="mod">
          <ac:chgData name="Raimundo, Pedro Ivo" userId="9c329565-d5f4-49d5-9f46-539108f33ea5" providerId="ADAL" clId="{C176E85F-93DA-5944-A91F-EB65006E22B1}" dt="2024-03-15T16:12:28.441" v="3530" actId="14100"/>
          <ac:cxnSpMkLst>
            <pc:docMk/>
            <pc:sldMk cId="1534746584" sldId="298"/>
            <ac:cxnSpMk id="21" creationId="{5C9AA55B-3937-8FE6-D7BC-14AB2787A2C8}"/>
          </ac:cxnSpMkLst>
        </pc:cxnChg>
      </pc:sldChg>
      <pc:sldChg chg="addSp delSp modSp add mod ord modAnim">
        <pc:chgData name="Raimundo, Pedro Ivo" userId="9c329565-d5f4-49d5-9f46-539108f33ea5" providerId="ADAL" clId="{C176E85F-93DA-5944-A91F-EB65006E22B1}" dt="2024-03-17T12:20:32.845" v="6574"/>
        <pc:sldMkLst>
          <pc:docMk/>
          <pc:sldMk cId="1417691176" sldId="299"/>
        </pc:sldMkLst>
        <pc:spChg chg="del mod">
          <ac:chgData name="Raimundo, Pedro Ivo" userId="9c329565-d5f4-49d5-9f46-539108f33ea5" providerId="ADAL" clId="{C176E85F-93DA-5944-A91F-EB65006E22B1}" dt="2024-03-17T12:05:50.801" v="6361" actId="478"/>
          <ac:spMkLst>
            <pc:docMk/>
            <pc:sldMk cId="1417691176" sldId="299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05:00.257" v="6338" actId="1076"/>
          <ac:spMkLst>
            <pc:docMk/>
            <pc:sldMk cId="1417691176" sldId="299"/>
            <ac:spMk id="3" creationId="{8D0FE983-9313-5FF6-B032-A12487F8799D}"/>
          </ac:spMkLst>
        </pc:spChg>
        <pc:spChg chg="add mod">
          <ac:chgData name="Raimundo, Pedro Ivo" userId="9c329565-d5f4-49d5-9f46-539108f33ea5" providerId="ADAL" clId="{C176E85F-93DA-5944-A91F-EB65006E22B1}" dt="2024-03-17T12:05:02.773" v="6339" actId="1076"/>
          <ac:spMkLst>
            <pc:docMk/>
            <pc:sldMk cId="1417691176" sldId="299"/>
            <ac:spMk id="5" creationId="{B4AA2893-8C4F-8FCF-90CF-299CE681C28F}"/>
          </ac:spMkLst>
        </pc:spChg>
        <pc:spChg chg="add mod">
          <ac:chgData name="Raimundo, Pedro Ivo" userId="9c329565-d5f4-49d5-9f46-539108f33ea5" providerId="ADAL" clId="{C176E85F-93DA-5944-A91F-EB65006E22B1}" dt="2024-03-17T12:06:02.950" v="6364" actId="1076"/>
          <ac:spMkLst>
            <pc:docMk/>
            <pc:sldMk cId="1417691176" sldId="299"/>
            <ac:spMk id="7" creationId="{A4B626A8-FD2B-83AE-0D46-13012AC98B2B}"/>
          </ac:spMkLst>
        </pc:spChg>
        <pc:spChg chg="add mod">
          <ac:chgData name="Raimundo, Pedro Ivo" userId="9c329565-d5f4-49d5-9f46-539108f33ea5" providerId="ADAL" clId="{C176E85F-93DA-5944-A91F-EB65006E22B1}" dt="2024-03-17T12:05:56.433" v="6363" actId="1076"/>
          <ac:spMkLst>
            <pc:docMk/>
            <pc:sldMk cId="1417691176" sldId="299"/>
            <ac:spMk id="8" creationId="{81F00DF0-BC72-9A89-82C8-9EBAD19A1573}"/>
          </ac:spMkLst>
        </pc:spChg>
        <pc:spChg chg="del mod">
          <ac:chgData name="Raimundo, Pedro Ivo" userId="9c329565-d5f4-49d5-9f46-539108f33ea5" providerId="ADAL" clId="{C176E85F-93DA-5944-A91F-EB65006E22B1}" dt="2024-03-17T12:06:47.753" v="6391" actId="478"/>
          <ac:spMkLst>
            <pc:docMk/>
            <pc:sldMk cId="1417691176" sldId="299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06:06.685" v="6365" actId="1076"/>
          <ac:spMkLst>
            <pc:docMk/>
            <pc:sldMk cId="1417691176" sldId="299"/>
            <ac:spMk id="12" creationId="{D9A4992B-DC80-F3E7-20CC-FE9E8DDAAB97}"/>
          </ac:spMkLst>
        </pc:spChg>
        <pc:spChg chg="add mod">
          <ac:chgData name="Raimundo, Pedro Ivo" userId="9c329565-d5f4-49d5-9f46-539108f33ea5" providerId="ADAL" clId="{C176E85F-93DA-5944-A91F-EB65006E22B1}" dt="2024-03-17T12:06:27.676" v="6381" actId="14100"/>
          <ac:spMkLst>
            <pc:docMk/>
            <pc:sldMk cId="1417691176" sldId="299"/>
            <ac:spMk id="13" creationId="{28ED7392-AF6A-9F15-0857-7AEFD93B1EE7}"/>
          </ac:spMkLst>
        </pc:spChg>
        <pc:spChg chg="add mod">
          <ac:chgData name="Raimundo, Pedro Ivo" userId="9c329565-d5f4-49d5-9f46-539108f33ea5" providerId="ADAL" clId="{C176E85F-93DA-5944-A91F-EB65006E22B1}" dt="2024-03-17T12:06:33.441" v="6384" actId="20577"/>
          <ac:spMkLst>
            <pc:docMk/>
            <pc:sldMk cId="1417691176" sldId="299"/>
            <ac:spMk id="15" creationId="{A8F934AB-F7FA-2828-91E9-374FA7F2AF2C}"/>
          </ac:spMkLst>
        </pc:spChg>
        <pc:spChg chg="add mod">
          <ac:chgData name="Raimundo, Pedro Ivo" userId="9c329565-d5f4-49d5-9f46-539108f33ea5" providerId="ADAL" clId="{C176E85F-93DA-5944-A91F-EB65006E22B1}" dt="2024-03-17T12:06:39.830" v="6387"/>
          <ac:spMkLst>
            <pc:docMk/>
            <pc:sldMk cId="1417691176" sldId="299"/>
            <ac:spMk id="16" creationId="{14467FB4-8FCF-BACF-ABDD-2C38EA3DCFCD}"/>
          </ac:spMkLst>
        </pc:spChg>
        <pc:spChg chg="add mod">
          <ac:chgData name="Raimundo, Pedro Ivo" userId="9c329565-d5f4-49d5-9f46-539108f33ea5" providerId="ADAL" clId="{C176E85F-93DA-5944-A91F-EB65006E22B1}" dt="2024-03-17T12:06:43.802" v="6389"/>
          <ac:spMkLst>
            <pc:docMk/>
            <pc:sldMk cId="1417691176" sldId="299"/>
            <ac:spMk id="17" creationId="{7911EAAC-4D06-EC5C-B705-34D9466D0BE3}"/>
          </ac:spMkLst>
        </pc:spChg>
        <pc:picChg chg="mod">
          <ac:chgData name="Raimundo, Pedro Ivo" userId="9c329565-d5f4-49d5-9f46-539108f33ea5" providerId="ADAL" clId="{C176E85F-93DA-5944-A91F-EB65006E22B1}" dt="2024-03-17T12:06:56.013" v="6394" actId="1076"/>
          <ac:picMkLst>
            <pc:docMk/>
            <pc:sldMk cId="1417691176" sldId="299"/>
            <ac:picMk id="4" creationId="{02D81E2F-C662-B1EC-9834-0B3D048B866B}"/>
          </ac:picMkLst>
        </pc:picChg>
      </pc:sldChg>
      <pc:sldChg chg="addSp delSp modSp add mod ord modAnim">
        <pc:chgData name="Raimundo, Pedro Ivo" userId="9c329565-d5f4-49d5-9f46-539108f33ea5" providerId="ADAL" clId="{C176E85F-93DA-5944-A91F-EB65006E22B1}" dt="2024-03-17T12:20:56.233" v="6583"/>
        <pc:sldMkLst>
          <pc:docMk/>
          <pc:sldMk cId="2024621093" sldId="300"/>
        </pc:sldMkLst>
        <pc:spChg chg="del mod">
          <ac:chgData name="Raimundo, Pedro Ivo" userId="9c329565-d5f4-49d5-9f46-539108f33ea5" providerId="ADAL" clId="{C176E85F-93DA-5944-A91F-EB65006E22B1}" dt="2024-03-17T12:07:55.633" v="6405" actId="478"/>
          <ac:spMkLst>
            <pc:docMk/>
            <pc:sldMk cId="2024621093" sldId="300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08:22.106" v="6406" actId="1076"/>
          <ac:spMkLst>
            <pc:docMk/>
            <pc:sldMk cId="2024621093" sldId="300"/>
            <ac:spMk id="3" creationId="{D49FD347-A09B-8512-55C5-453CDB243DE8}"/>
          </ac:spMkLst>
        </pc:spChg>
        <pc:spChg chg="add mod">
          <ac:chgData name="Raimundo, Pedro Ivo" userId="9c329565-d5f4-49d5-9f46-539108f33ea5" providerId="ADAL" clId="{C176E85F-93DA-5944-A91F-EB65006E22B1}" dt="2024-03-17T12:08:22.106" v="6406" actId="1076"/>
          <ac:spMkLst>
            <pc:docMk/>
            <pc:sldMk cId="2024621093" sldId="300"/>
            <ac:spMk id="4" creationId="{6D7494D0-F824-4E6C-02A3-7238350530B4}"/>
          </ac:spMkLst>
        </pc:spChg>
        <pc:spChg chg="add mod">
          <ac:chgData name="Raimundo, Pedro Ivo" userId="9c329565-d5f4-49d5-9f46-539108f33ea5" providerId="ADAL" clId="{C176E85F-93DA-5944-A91F-EB65006E22B1}" dt="2024-03-17T12:08:22.106" v="6406" actId="1076"/>
          <ac:spMkLst>
            <pc:docMk/>
            <pc:sldMk cId="2024621093" sldId="300"/>
            <ac:spMk id="5" creationId="{C478B953-AD4E-781D-8B7C-8C8B52B22DCB}"/>
          </ac:spMkLst>
        </pc:spChg>
        <pc:spChg chg="add mod">
          <ac:chgData name="Raimundo, Pedro Ivo" userId="9c329565-d5f4-49d5-9f46-539108f33ea5" providerId="ADAL" clId="{C176E85F-93DA-5944-A91F-EB65006E22B1}" dt="2024-03-17T12:08:22.106" v="6406" actId="1076"/>
          <ac:spMkLst>
            <pc:docMk/>
            <pc:sldMk cId="2024621093" sldId="300"/>
            <ac:spMk id="7" creationId="{52521863-8772-1383-1203-0E60F053BF9B}"/>
          </ac:spMkLst>
        </pc:spChg>
        <pc:spChg chg="add mod">
          <ac:chgData name="Raimundo, Pedro Ivo" userId="9c329565-d5f4-49d5-9f46-539108f33ea5" providerId="ADAL" clId="{C176E85F-93DA-5944-A91F-EB65006E22B1}" dt="2024-03-17T12:08:22.106" v="6406" actId="1076"/>
          <ac:spMkLst>
            <pc:docMk/>
            <pc:sldMk cId="2024621093" sldId="300"/>
            <ac:spMk id="8" creationId="{7B8E3458-F214-9D21-9AE4-2F922502321F}"/>
          </ac:spMkLst>
        </pc:spChg>
        <pc:spChg chg="del mod">
          <ac:chgData name="Raimundo, Pedro Ivo" userId="9c329565-d5f4-49d5-9f46-539108f33ea5" providerId="ADAL" clId="{C176E85F-93DA-5944-A91F-EB65006E22B1}" dt="2024-03-17T12:09:17.025" v="6429" actId="478"/>
          <ac:spMkLst>
            <pc:docMk/>
            <pc:sldMk cId="2024621093" sldId="300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09:00.216" v="6421" actId="14100"/>
          <ac:spMkLst>
            <pc:docMk/>
            <pc:sldMk cId="2024621093" sldId="300"/>
            <ac:spMk id="12" creationId="{F40978AF-7BA0-DABB-DDF8-8C106824E0D7}"/>
          </ac:spMkLst>
        </pc:spChg>
        <pc:spChg chg="add mod">
          <ac:chgData name="Raimundo, Pedro Ivo" userId="9c329565-d5f4-49d5-9f46-539108f33ea5" providerId="ADAL" clId="{C176E85F-93DA-5944-A91F-EB65006E22B1}" dt="2024-03-17T12:09:06.285" v="6424" actId="20577"/>
          <ac:spMkLst>
            <pc:docMk/>
            <pc:sldMk cId="2024621093" sldId="300"/>
            <ac:spMk id="13" creationId="{D3E25359-E934-DF3F-976D-21D1EBDF9A32}"/>
          </ac:spMkLst>
        </pc:spChg>
        <pc:spChg chg="add mod">
          <ac:chgData name="Raimundo, Pedro Ivo" userId="9c329565-d5f4-49d5-9f46-539108f33ea5" providerId="ADAL" clId="{C176E85F-93DA-5944-A91F-EB65006E22B1}" dt="2024-03-17T12:20:50.464" v="6581" actId="1076"/>
          <ac:spMkLst>
            <pc:docMk/>
            <pc:sldMk cId="2024621093" sldId="300"/>
            <ac:spMk id="15" creationId="{3954D152-4CB0-E45C-27BA-5E3B8FD7AE4A}"/>
          </ac:spMkLst>
        </pc:spChg>
        <pc:spChg chg="add mod">
          <ac:chgData name="Raimundo, Pedro Ivo" userId="9c329565-d5f4-49d5-9f46-539108f33ea5" providerId="ADAL" clId="{C176E85F-93DA-5944-A91F-EB65006E22B1}" dt="2024-03-17T12:20:54.452" v="6582" actId="1076"/>
          <ac:spMkLst>
            <pc:docMk/>
            <pc:sldMk cId="2024621093" sldId="300"/>
            <ac:spMk id="16" creationId="{0447C77D-69B7-F4AB-3135-51C53A5112B7}"/>
          </ac:spMkLst>
        </pc:spChg>
      </pc:sldChg>
      <pc:sldChg chg="add del ord">
        <pc:chgData name="Raimundo, Pedro Ivo" userId="9c329565-d5f4-49d5-9f46-539108f33ea5" providerId="ADAL" clId="{C176E85F-93DA-5944-A91F-EB65006E22B1}" dt="2024-03-17T20:16:46.550" v="9676" actId="18676"/>
        <pc:sldMkLst>
          <pc:docMk/>
          <pc:sldMk cId="3948378801" sldId="301"/>
        </pc:sldMkLst>
      </pc:sldChg>
      <pc:sldChg chg="addSp delSp modSp add mod modAnim">
        <pc:chgData name="Raimundo, Pedro Ivo" userId="9c329565-d5f4-49d5-9f46-539108f33ea5" providerId="ADAL" clId="{C176E85F-93DA-5944-A91F-EB65006E22B1}" dt="2024-03-17T12:22:00.204" v="6603"/>
        <pc:sldMkLst>
          <pc:docMk/>
          <pc:sldMk cId="4117803417" sldId="302"/>
        </pc:sldMkLst>
        <pc:spChg chg="del mod">
          <ac:chgData name="Raimundo, Pedro Ivo" userId="9c329565-d5f4-49d5-9f46-539108f33ea5" providerId="ADAL" clId="{C176E85F-93DA-5944-A91F-EB65006E22B1}" dt="2024-03-17T12:12:04.693" v="6463" actId="478"/>
          <ac:spMkLst>
            <pc:docMk/>
            <pc:sldMk cId="4117803417" sldId="302"/>
            <ac:spMk id="2" creationId="{A3C5CF27-E9CE-268D-7DC2-B105DEB68EE8}"/>
          </ac:spMkLst>
        </pc:spChg>
        <pc:spChg chg="mod">
          <ac:chgData name="Raimundo, Pedro Ivo" userId="9c329565-d5f4-49d5-9f46-539108f33ea5" providerId="ADAL" clId="{C176E85F-93DA-5944-A91F-EB65006E22B1}" dt="2024-03-15T17:57:53.095" v="4239" actId="20577"/>
          <ac:spMkLst>
            <pc:docMk/>
            <pc:sldMk cId="4117803417" sldId="302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7T12:12:13.632" v="6464" actId="1076"/>
          <ac:spMkLst>
            <pc:docMk/>
            <pc:sldMk cId="4117803417" sldId="302"/>
            <ac:spMk id="7" creationId="{8AB4D6F3-0B6D-EE65-0AA1-FC347D90CABA}"/>
          </ac:spMkLst>
        </pc:spChg>
        <pc:spChg chg="add mod">
          <ac:chgData name="Raimundo, Pedro Ivo" userId="9c329565-d5f4-49d5-9f46-539108f33ea5" providerId="ADAL" clId="{C176E85F-93DA-5944-A91F-EB65006E22B1}" dt="2024-03-17T12:21:40.214" v="6595" actId="1076"/>
          <ac:spMkLst>
            <pc:docMk/>
            <pc:sldMk cId="4117803417" sldId="302"/>
            <ac:spMk id="8" creationId="{7ED4B4F1-1178-D131-BC28-B873FA50EC90}"/>
          </ac:spMkLst>
        </pc:spChg>
        <pc:spChg chg="del mod">
          <ac:chgData name="Raimundo, Pedro Ivo" userId="9c329565-d5f4-49d5-9f46-539108f33ea5" providerId="ADAL" clId="{C176E85F-93DA-5944-A91F-EB65006E22B1}" dt="2024-03-17T12:13:06.217" v="6480" actId="478"/>
          <ac:spMkLst>
            <pc:docMk/>
            <pc:sldMk cId="4117803417" sldId="302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13:27.749" v="6482" actId="1076"/>
          <ac:spMkLst>
            <pc:docMk/>
            <pc:sldMk cId="4117803417" sldId="302"/>
            <ac:spMk id="12" creationId="{3F857A4D-294B-4E59-9FC3-49845C38047E}"/>
          </ac:spMkLst>
        </pc:spChg>
        <pc:spChg chg="add mod">
          <ac:chgData name="Raimundo, Pedro Ivo" userId="9c329565-d5f4-49d5-9f46-539108f33ea5" providerId="ADAL" clId="{C176E85F-93DA-5944-A91F-EB65006E22B1}" dt="2024-03-17T12:13:32.556" v="6483" actId="1076"/>
          <ac:spMkLst>
            <pc:docMk/>
            <pc:sldMk cId="4117803417" sldId="302"/>
            <ac:spMk id="13" creationId="{721A2F21-4F83-19CA-5A0E-A564ED395538}"/>
          </ac:spMkLst>
        </pc:spChg>
        <pc:spChg chg="add mod">
          <ac:chgData name="Raimundo, Pedro Ivo" userId="9c329565-d5f4-49d5-9f46-539108f33ea5" providerId="ADAL" clId="{C176E85F-93DA-5944-A91F-EB65006E22B1}" dt="2024-03-17T12:12:20.750" v="6466" actId="1076"/>
          <ac:spMkLst>
            <pc:docMk/>
            <pc:sldMk cId="4117803417" sldId="302"/>
            <ac:spMk id="15" creationId="{B180410C-5393-A279-7A8C-8B54171E8193}"/>
          </ac:spMkLst>
        </pc:spChg>
        <pc:spChg chg="add mod">
          <ac:chgData name="Raimundo, Pedro Ivo" userId="9c329565-d5f4-49d5-9f46-539108f33ea5" providerId="ADAL" clId="{C176E85F-93DA-5944-A91F-EB65006E22B1}" dt="2024-03-17T12:13:13.045" v="6481" actId="1076"/>
          <ac:spMkLst>
            <pc:docMk/>
            <pc:sldMk cId="4117803417" sldId="302"/>
            <ac:spMk id="16" creationId="{70558786-D4B1-37D5-9104-9453E51897C1}"/>
          </ac:spMkLst>
        </pc:spChg>
        <pc:spChg chg="add mod">
          <ac:chgData name="Raimundo, Pedro Ivo" userId="9c329565-d5f4-49d5-9f46-539108f33ea5" providerId="ADAL" clId="{C176E85F-93DA-5944-A91F-EB65006E22B1}" dt="2024-03-17T12:13:13.045" v="6481" actId="1076"/>
          <ac:spMkLst>
            <pc:docMk/>
            <pc:sldMk cId="4117803417" sldId="302"/>
            <ac:spMk id="17" creationId="{A4FED4F8-7156-7541-4D30-37008459D1DC}"/>
          </ac:spMkLst>
        </pc:spChg>
        <pc:spChg chg="add mod">
          <ac:chgData name="Raimundo, Pedro Ivo" userId="9c329565-d5f4-49d5-9f46-539108f33ea5" providerId="ADAL" clId="{C176E85F-93DA-5944-A91F-EB65006E22B1}" dt="2024-03-17T12:13:13.045" v="6481" actId="1076"/>
          <ac:spMkLst>
            <pc:docMk/>
            <pc:sldMk cId="4117803417" sldId="302"/>
            <ac:spMk id="19" creationId="{2C823148-A00A-3BF9-0D88-47798E74094C}"/>
          </ac:spMkLst>
        </pc:spChg>
        <pc:spChg chg="add mod">
          <ac:chgData name="Raimundo, Pedro Ivo" userId="9c329565-d5f4-49d5-9f46-539108f33ea5" providerId="ADAL" clId="{C176E85F-93DA-5944-A91F-EB65006E22B1}" dt="2024-03-17T12:21:59.099" v="6602" actId="1076"/>
          <ac:spMkLst>
            <pc:docMk/>
            <pc:sldMk cId="4117803417" sldId="302"/>
            <ac:spMk id="22" creationId="{67F89CA5-8957-B429-D5E3-08CF7B96280A}"/>
          </ac:spMkLst>
        </pc:spChg>
        <pc:picChg chg="add mod">
          <ac:chgData name="Raimundo, Pedro Ivo" userId="9c329565-d5f4-49d5-9f46-539108f33ea5" providerId="ADAL" clId="{C176E85F-93DA-5944-A91F-EB65006E22B1}" dt="2024-03-17T10:17:05.237" v="4352" actId="1076"/>
          <ac:picMkLst>
            <pc:docMk/>
            <pc:sldMk cId="4117803417" sldId="302"/>
            <ac:picMk id="3" creationId="{6D449FB7-CEE2-E49A-A9F0-A2446F410D32}"/>
          </ac:picMkLst>
        </pc:picChg>
        <pc:picChg chg="add mod">
          <ac:chgData name="Raimundo, Pedro Ivo" userId="9c329565-d5f4-49d5-9f46-539108f33ea5" providerId="ADAL" clId="{C176E85F-93DA-5944-A91F-EB65006E22B1}" dt="2024-03-17T10:17:18.517" v="4355" actId="1076"/>
          <ac:picMkLst>
            <pc:docMk/>
            <pc:sldMk cId="4117803417" sldId="302"/>
            <ac:picMk id="4" creationId="{836D4118-F96A-95DC-32D9-3756179CA85E}"/>
          </ac:picMkLst>
        </pc:picChg>
        <pc:picChg chg="add mod">
          <ac:chgData name="Raimundo, Pedro Ivo" userId="9c329565-d5f4-49d5-9f46-539108f33ea5" providerId="ADAL" clId="{C176E85F-93DA-5944-A91F-EB65006E22B1}" dt="2024-03-17T10:17:35.921" v="4357" actId="1076"/>
          <ac:picMkLst>
            <pc:docMk/>
            <pc:sldMk cId="4117803417" sldId="302"/>
            <ac:picMk id="5" creationId="{2EC6DFA6-0520-EDB8-3AE7-1774AF179487}"/>
          </ac:picMkLst>
        </pc:picChg>
        <pc:picChg chg="del">
          <ac:chgData name="Raimundo, Pedro Ivo" userId="9c329565-d5f4-49d5-9f46-539108f33ea5" providerId="ADAL" clId="{C176E85F-93DA-5944-A91F-EB65006E22B1}" dt="2024-03-15T18:00:53.226" v="4240" actId="478"/>
          <ac:picMkLst>
            <pc:docMk/>
            <pc:sldMk cId="4117803417" sldId="302"/>
            <ac:picMk id="20" creationId="{4E0DE4E4-7EF4-6329-A0F4-D5A653A2C8C8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8T21:28:23.539" v="9877"/>
        <pc:sldMkLst>
          <pc:docMk/>
          <pc:sldMk cId="832964097" sldId="303"/>
        </pc:sldMkLst>
        <pc:spChg chg="add mod">
          <ac:chgData name="Raimundo, Pedro Ivo" userId="9c329565-d5f4-49d5-9f46-539108f33ea5" providerId="ADAL" clId="{C176E85F-93DA-5944-A91F-EB65006E22B1}" dt="2024-03-18T21:28:20.903" v="9876" actId="1076"/>
          <ac:spMkLst>
            <pc:docMk/>
            <pc:sldMk cId="832964097" sldId="303"/>
            <ac:spMk id="2" creationId="{0592CB5D-59FF-F7F8-BCCC-135EA962B487}"/>
          </ac:spMkLst>
        </pc:spChg>
        <pc:spChg chg="del mod">
          <ac:chgData name="Raimundo, Pedro Ivo" userId="9c329565-d5f4-49d5-9f46-539108f33ea5" providerId="ADAL" clId="{C176E85F-93DA-5944-A91F-EB65006E22B1}" dt="2024-03-17T12:14:19.164" v="6500" actId="478"/>
          <ac:spMkLst>
            <pc:docMk/>
            <pc:sldMk cId="832964097" sldId="303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14:26.349" v="6501" actId="1076"/>
          <ac:spMkLst>
            <pc:docMk/>
            <pc:sldMk cId="832964097" sldId="303"/>
            <ac:spMk id="3" creationId="{061D7077-618C-D68D-6BFC-7B847EE24A1F}"/>
          </ac:spMkLst>
        </pc:spChg>
        <pc:spChg chg="add mod">
          <ac:chgData name="Raimundo, Pedro Ivo" userId="9c329565-d5f4-49d5-9f46-539108f33ea5" providerId="ADAL" clId="{C176E85F-93DA-5944-A91F-EB65006E22B1}" dt="2024-03-17T12:14:26.349" v="6501" actId="1076"/>
          <ac:spMkLst>
            <pc:docMk/>
            <pc:sldMk cId="832964097" sldId="303"/>
            <ac:spMk id="4" creationId="{CA30DEDE-59C6-3DFB-85A6-CFFF88D5A2CB}"/>
          </ac:spMkLst>
        </pc:spChg>
        <pc:spChg chg="add mod">
          <ac:chgData name="Raimundo, Pedro Ivo" userId="9c329565-d5f4-49d5-9f46-539108f33ea5" providerId="ADAL" clId="{C176E85F-93DA-5944-A91F-EB65006E22B1}" dt="2024-03-17T12:14:30.092" v="6502" actId="1076"/>
          <ac:spMkLst>
            <pc:docMk/>
            <pc:sldMk cId="832964097" sldId="303"/>
            <ac:spMk id="5" creationId="{E6A7B007-8EA6-60C5-8F53-27C45B08DCAD}"/>
          </ac:spMkLst>
        </pc:spChg>
        <pc:spChg chg="mod">
          <ac:chgData name="Raimundo, Pedro Ivo" userId="9c329565-d5f4-49d5-9f46-539108f33ea5" providerId="ADAL" clId="{C176E85F-93DA-5944-A91F-EB65006E22B1}" dt="2024-03-17T10:52:51.313" v="5234" actId="20577"/>
          <ac:spMkLst>
            <pc:docMk/>
            <pc:sldMk cId="832964097" sldId="303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7T12:14:33.397" v="6503" actId="1076"/>
          <ac:spMkLst>
            <pc:docMk/>
            <pc:sldMk cId="832964097" sldId="303"/>
            <ac:spMk id="7" creationId="{8FBB3745-68BF-4C64-905F-1F06EFD5147A}"/>
          </ac:spMkLst>
        </pc:spChg>
        <pc:spChg chg="add mod">
          <ac:chgData name="Raimundo, Pedro Ivo" userId="9c329565-d5f4-49d5-9f46-539108f33ea5" providerId="ADAL" clId="{C176E85F-93DA-5944-A91F-EB65006E22B1}" dt="2024-03-17T12:15:07.741" v="6510" actId="1076"/>
          <ac:spMkLst>
            <pc:docMk/>
            <pc:sldMk cId="832964097" sldId="303"/>
            <ac:spMk id="8" creationId="{88AE67FA-EE87-1059-CEBA-FE65EA8B9787}"/>
          </ac:spMkLst>
        </pc:spChg>
        <pc:spChg chg="del mod">
          <ac:chgData name="Raimundo, Pedro Ivo" userId="9c329565-d5f4-49d5-9f46-539108f33ea5" providerId="ADAL" clId="{C176E85F-93DA-5944-A91F-EB65006E22B1}" dt="2024-03-17T12:15:48.006" v="6524" actId="478"/>
          <ac:spMkLst>
            <pc:docMk/>
            <pc:sldMk cId="832964097" sldId="303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15:13.923" v="6512" actId="1076"/>
          <ac:spMkLst>
            <pc:docMk/>
            <pc:sldMk cId="832964097" sldId="303"/>
            <ac:spMk id="12" creationId="{7984E856-ED9D-CEFB-7F76-03251048C576}"/>
          </ac:spMkLst>
        </pc:spChg>
        <pc:spChg chg="add mod">
          <ac:chgData name="Raimundo, Pedro Ivo" userId="9c329565-d5f4-49d5-9f46-539108f33ea5" providerId="ADAL" clId="{C176E85F-93DA-5944-A91F-EB65006E22B1}" dt="2024-03-17T12:16:02.181" v="6525" actId="1076"/>
          <ac:spMkLst>
            <pc:docMk/>
            <pc:sldMk cId="832964097" sldId="303"/>
            <ac:spMk id="13" creationId="{94A4237E-7C0F-4201-74C3-746FD9827791}"/>
          </ac:spMkLst>
        </pc:spChg>
        <pc:spChg chg="add mod">
          <ac:chgData name="Raimundo, Pedro Ivo" userId="9c329565-d5f4-49d5-9f46-539108f33ea5" providerId="ADAL" clId="{C176E85F-93DA-5944-A91F-EB65006E22B1}" dt="2024-03-17T12:16:33.535" v="6533" actId="1076"/>
          <ac:spMkLst>
            <pc:docMk/>
            <pc:sldMk cId="832964097" sldId="303"/>
            <ac:spMk id="15" creationId="{2AC01008-CC00-93AC-7162-B038CCE278B1}"/>
          </ac:spMkLst>
        </pc:spChg>
        <pc:spChg chg="add mod">
          <ac:chgData name="Raimundo, Pedro Ivo" userId="9c329565-d5f4-49d5-9f46-539108f33ea5" providerId="ADAL" clId="{C176E85F-93DA-5944-A91F-EB65006E22B1}" dt="2024-03-17T12:16:20.509" v="6530" actId="1076"/>
          <ac:spMkLst>
            <pc:docMk/>
            <pc:sldMk cId="832964097" sldId="303"/>
            <ac:spMk id="16" creationId="{A605924B-F8A1-FCDB-F4D3-7281E843EB11}"/>
          </ac:spMkLst>
        </pc:spChg>
        <pc:spChg chg="add mod">
          <ac:chgData name="Raimundo, Pedro Ivo" userId="9c329565-d5f4-49d5-9f46-539108f33ea5" providerId="ADAL" clId="{C176E85F-93DA-5944-A91F-EB65006E22B1}" dt="2024-03-17T12:16:48.483" v="6534" actId="1076"/>
          <ac:spMkLst>
            <pc:docMk/>
            <pc:sldMk cId="832964097" sldId="303"/>
            <ac:spMk id="17" creationId="{5A4B120B-51FB-7D53-BB44-2161C34A64D0}"/>
          </ac:spMkLst>
        </pc:spChg>
        <pc:picChg chg="add mod">
          <ac:chgData name="Raimundo, Pedro Ivo" userId="9c329565-d5f4-49d5-9f46-539108f33ea5" providerId="ADAL" clId="{C176E85F-93DA-5944-A91F-EB65006E22B1}" dt="2024-03-17T10:37:47.706" v="4834" actId="1076"/>
          <ac:picMkLst>
            <pc:docMk/>
            <pc:sldMk cId="832964097" sldId="303"/>
            <ac:picMk id="2050" creationId="{145E7D88-2C22-115E-0CCB-BBBE8F5EB0F6}"/>
          </ac:picMkLst>
        </pc:picChg>
        <pc:picChg chg="add">
          <ac:chgData name="Raimundo, Pedro Ivo" userId="9c329565-d5f4-49d5-9f46-539108f33ea5" providerId="ADAL" clId="{C176E85F-93DA-5944-A91F-EB65006E22B1}" dt="2024-03-17T10:43:04.528" v="4894"/>
          <ac:picMkLst>
            <pc:docMk/>
            <pc:sldMk cId="832964097" sldId="303"/>
            <ac:picMk id="2052" creationId="{2FE41612-AC57-A833-924E-2398758AC19F}"/>
          </ac:picMkLst>
        </pc:picChg>
        <pc:picChg chg="add del">
          <ac:chgData name="Raimundo, Pedro Ivo" userId="9c329565-d5f4-49d5-9f46-539108f33ea5" providerId="ADAL" clId="{C176E85F-93DA-5944-A91F-EB65006E22B1}" dt="2024-03-17T10:43:27.242" v="4928" actId="478"/>
          <ac:picMkLst>
            <pc:docMk/>
            <pc:sldMk cId="832964097" sldId="303"/>
            <ac:picMk id="2054" creationId="{E0C43DB8-E1E3-1355-E39D-B504C34BF2F5}"/>
          </ac:picMkLst>
        </pc:picChg>
      </pc:sldChg>
      <pc:sldChg chg="delSp modSp add del mod ord">
        <pc:chgData name="Raimundo, Pedro Ivo" userId="9c329565-d5f4-49d5-9f46-539108f33ea5" providerId="ADAL" clId="{C176E85F-93DA-5944-A91F-EB65006E22B1}" dt="2024-03-17T14:23:45.874" v="8771" actId="2696"/>
        <pc:sldMkLst>
          <pc:docMk/>
          <pc:sldMk cId="1564275040" sldId="304"/>
        </pc:sldMkLst>
        <pc:spChg chg="del mod">
          <ac:chgData name="Raimundo, Pedro Ivo" userId="9c329565-d5f4-49d5-9f46-539108f33ea5" providerId="ADAL" clId="{C176E85F-93DA-5944-A91F-EB65006E22B1}" dt="2024-03-17T14:23:35.877" v="8770" actId="478"/>
          <ac:spMkLst>
            <pc:docMk/>
            <pc:sldMk cId="1564275040" sldId="304"/>
            <ac:spMk id="4" creationId="{1C0EA175-477F-42A5-AACF-F0392D44D1EB}"/>
          </ac:spMkLst>
        </pc:spChg>
        <pc:spChg chg="mod">
          <ac:chgData name="Raimundo, Pedro Ivo" userId="9c329565-d5f4-49d5-9f46-539108f33ea5" providerId="ADAL" clId="{C176E85F-93DA-5944-A91F-EB65006E22B1}" dt="2024-03-17T14:23:32.301" v="8768" actId="20577"/>
          <ac:spMkLst>
            <pc:docMk/>
            <pc:sldMk cId="1564275040" sldId="304"/>
            <ac:spMk id="6" creationId="{321AB6D5-131E-C16B-33D7-1351DCFB2E7A}"/>
          </ac:spMkLst>
        </pc:spChg>
      </pc:sldChg>
      <pc:sldChg chg="add del">
        <pc:chgData name="Raimundo, Pedro Ivo" userId="9c329565-d5f4-49d5-9f46-539108f33ea5" providerId="ADAL" clId="{C176E85F-93DA-5944-A91F-EB65006E22B1}" dt="2024-03-15T18:01:33.574" v="4278"/>
        <pc:sldMkLst>
          <pc:docMk/>
          <pc:sldMk cId="2546270470" sldId="304"/>
        </pc:sldMkLst>
      </pc:sldChg>
      <pc:sldChg chg="addSp delSp modSp add mod ord delAnim modAnim">
        <pc:chgData name="Raimundo, Pedro Ivo" userId="9c329565-d5f4-49d5-9f46-539108f33ea5" providerId="ADAL" clId="{C176E85F-93DA-5944-A91F-EB65006E22B1}" dt="2024-03-17T19:25:36.157" v="8852" actId="1076"/>
        <pc:sldMkLst>
          <pc:docMk/>
          <pc:sldMk cId="2552428854" sldId="305"/>
        </pc:sldMkLst>
        <pc:spChg chg="del">
          <ac:chgData name="Raimundo, Pedro Ivo" userId="9c329565-d5f4-49d5-9f46-539108f33ea5" providerId="ADAL" clId="{C176E85F-93DA-5944-A91F-EB65006E22B1}" dt="2024-03-17T11:03:55.498" v="5499" actId="478"/>
          <ac:spMkLst>
            <pc:docMk/>
            <pc:sldMk cId="2552428854" sldId="305"/>
            <ac:spMk id="2" creationId="{25FE4571-EF58-188E-7120-BBE10BB4F711}"/>
          </ac:spMkLst>
        </pc:spChg>
        <pc:spChg chg="del">
          <ac:chgData name="Raimundo, Pedro Ivo" userId="9c329565-d5f4-49d5-9f46-539108f33ea5" providerId="ADAL" clId="{C176E85F-93DA-5944-A91F-EB65006E22B1}" dt="2024-03-17T11:03:57.199" v="5501" actId="478"/>
          <ac:spMkLst>
            <pc:docMk/>
            <pc:sldMk cId="2552428854" sldId="305"/>
            <ac:spMk id="3" creationId="{D2A161C0-69FB-23F2-EA57-B01A8DC40EA8}"/>
          </ac:spMkLst>
        </pc:spChg>
        <pc:spChg chg="add mod">
          <ac:chgData name="Raimundo, Pedro Ivo" userId="9c329565-d5f4-49d5-9f46-539108f33ea5" providerId="ADAL" clId="{C176E85F-93DA-5944-A91F-EB65006E22B1}" dt="2024-03-17T11:05:26.477" v="5529" actId="1076"/>
          <ac:spMkLst>
            <pc:docMk/>
            <pc:sldMk cId="2552428854" sldId="305"/>
            <ac:spMk id="4" creationId="{C8642593-B2EF-2E88-275A-2B0551D24831}"/>
          </ac:spMkLst>
        </pc:spChg>
        <pc:spChg chg="mod">
          <ac:chgData name="Raimundo, Pedro Ivo" userId="9c329565-d5f4-49d5-9f46-539108f33ea5" providerId="ADAL" clId="{C176E85F-93DA-5944-A91F-EB65006E22B1}" dt="2024-03-17T11:03:49.058" v="5497" actId="20577"/>
          <ac:spMkLst>
            <pc:docMk/>
            <pc:sldMk cId="2552428854" sldId="305"/>
            <ac:spMk id="6" creationId="{3970DB8F-2F16-A60F-F123-F4470BE4B230}"/>
          </ac:spMkLst>
        </pc:spChg>
        <pc:spChg chg="del">
          <ac:chgData name="Raimundo, Pedro Ivo" userId="9c329565-d5f4-49d5-9f46-539108f33ea5" providerId="ADAL" clId="{C176E85F-93DA-5944-A91F-EB65006E22B1}" dt="2024-03-17T11:03:56.135" v="5500" actId="478"/>
          <ac:spMkLst>
            <pc:docMk/>
            <pc:sldMk cId="2552428854" sldId="305"/>
            <ac:spMk id="29" creationId="{FD0404CE-9F8A-EC9D-F82E-52A1F6C8C394}"/>
          </ac:spMkLst>
        </pc:spChg>
        <pc:picChg chg="add mod">
          <ac:chgData name="Raimundo, Pedro Ivo" userId="9c329565-d5f4-49d5-9f46-539108f33ea5" providerId="ADAL" clId="{C176E85F-93DA-5944-A91F-EB65006E22B1}" dt="2024-03-17T11:16:03.550" v="5578" actId="1076"/>
          <ac:picMkLst>
            <pc:docMk/>
            <pc:sldMk cId="2552428854" sldId="305"/>
            <ac:picMk id="7" creationId="{59126D09-A0A1-B69D-6011-7F658CEAA4EE}"/>
          </ac:picMkLst>
        </pc:picChg>
        <pc:picChg chg="add mod">
          <ac:chgData name="Raimundo, Pedro Ivo" userId="9c329565-d5f4-49d5-9f46-539108f33ea5" providerId="ADAL" clId="{C176E85F-93DA-5944-A91F-EB65006E22B1}" dt="2024-03-17T11:16:07.134" v="5579" actId="1076"/>
          <ac:picMkLst>
            <pc:docMk/>
            <pc:sldMk cId="2552428854" sldId="305"/>
            <ac:picMk id="8" creationId="{7CA40EA2-FBB0-AA44-FB2B-F10A161C6E1D}"/>
          </ac:picMkLst>
        </pc:picChg>
        <pc:picChg chg="add del mod">
          <ac:chgData name="Raimundo, Pedro Ivo" userId="9c329565-d5f4-49d5-9f46-539108f33ea5" providerId="ADAL" clId="{C176E85F-93DA-5944-A91F-EB65006E22B1}" dt="2024-03-17T11:17:20.834" v="5587" actId="478"/>
          <ac:picMkLst>
            <pc:docMk/>
            <pc:sldMk cId="2552428854" sldId="305"/>
            <ac:picMk id="9" creationId="{D6A9E3C1-6427-AF58-21F4-C7BA85B3F932}"/>
          </ac:picMkLst>
        </pc:picChg>
        <pc:picChg chg="del">
          <ac:chgData name="Raimundo, Pedro Ivo" userId="9c329565-d5f4-49d5-9f46-539108f33ea5" providerId="ADAL" clId="{C176E85F-93DA-5944-A91F-EB65006E22B1}" dt="2024-03-17T11:03:51.354" v="5498" actId="478"/>
          <ac:picMkLst>
            <pc:docMk/>
            <pc:sldMk cId="2552428854" sldId="305"/>
            <ac:picMk id="10" creationId="{D904226A-E26E-F0B6-CFE7-CAF83F07637E}"/>
          </ac:picMkLst>
        </pc:picChg>
        <pc:picChg chg="add del mod">
          <ac:chgData name="Raimundo, Pedro Ivo" userId="9c329565-d5f4-49d5-9f46-539108f33ea5" providerId="ADAL" clId="{C176E85F-93DA-5944-A91F-EB65006E22B1}" dt="2024-03-17T11:17:21.985" v="5588" actId="478"/>
          <ac:picMkLst>
            <pc:docMk/>
            <pc:sldMk cId="2552428854" sldId="305"/>
            <ac:picMk id="11" creationId="{6A68BAC4-15FC-6CAB-D57C-821FB29982CB}"/>
          </ac:picMkLst>
        </pc:picChg>
        <pc:picChg chg="del">
          <ac:chgData name="Raimundo, Pedro Ivo" userId="9c329565-d5f4-49d5-9f46-539108f33ea5" providerId="ADAL" clId="{C176E85F-93DA-5944-A91F-EB65006E22B1}" dt="2024-03-17T11:03:51.354" v="5498" actId="478"/>
          <ac:picMkLst>
            <pc:docMk/>
            <pc:sldMk cId="2552428854" sldId="305"/>
            <ac:picMk id="12" creationId="{A94848B0-A1CB-80B6-29B7-F1AEED0E1364}"/>
          </ac:picMkLst>
        </pc:picChg>
        <pc:picChg chg="add mod">
          <ac:chgData name="Raimundo, Pedro Ivo" userId="9c329565-d5f4-49d5-9f46-539108f33ea5" providerId="ADAL" clId="{C176E85F-93DA-5944-A91F-EB65006E22B1}" dt="2024-03-17T11:17:27.108" v="5592" actId="1076"/>
          <ac:picMkLst>
            <pc:docMk/>
            <pc:sldMk cId="2552428854" sldId="305"/>
            <ac:picMk id="13" creationId="{1909A913-96E9-732E-286E-5196352AE323}"/>
          </ac:picMkLst>
        </pc:picChg>
        <pc:picChg chg="del">
          <ac:chgData name="Raimundo, Pedro Ivo" userId="9c329565-d5f4-49d5-9f46-539108f33ea5" providerId="ADAL" clId="{C176E85F-93DA-5944-A91F-EB65006E22B1}" dt="2024-03-17T11:03:51.354" v="5498" actId="478"/>
          <ac:picMkLst>
            <pc:docMk/>
            <pc:sldMk cId="2552428854" sldId="305"/>
            <ac:picMk id="14" creationId="{D1C95529-C115-668F-D3D6-A22A9BFFB17C}"/>
          </ac:picMkLst>
        </pc:picChg>
        <pc:picChg chg="add mod">
          <ac:chgData name="Raimundo, Pedro Ivo" userId="9c329565-d5f4-49d5-9f46-539108f33ea5" providerId="ADAL" clId="{C176E85F-93DA-5944-A91F-EB65006E22B1}" dt="2024-03-17T11:17:54.861" v="5600" actId="1076"/>
          <ac:picMkLst>
            <pc:docMk/>
            <pc:sldMk cId="2552428854" sldId="305"/>
            <ac:picMk id="15" creationId="{6DBCE09C-D120-4B10-8B5D-9D5DC9F22F18}"/>
          </ac:picMkLst>
        </pc:picChg>
        <pc:picChg chg="del">
          <ac:chgData name="Raimundo, Pedro Ivo" userId="9c329565-d5f4-49d5-9f46-539108f33ea5" providerId="ADAL" clId="{C176E85F-93DA-5944-A91F-EB65006E22B1}" dt="2024-03-17T11:03:58.332" v="5502" actId="478"/>
          <ac:picMkLst>
            <pc:docMk/>
            <pc:sldMk cId="2552428854" sldId="305"/>
            <ac:picMk id="16" creationId="{A684DAFC-A34D-4ED2-52CD-9B809002C3D3}"/>
          </ac:picMkLst>
        </pc:picChg>
        <pc:picChg chg="del">
          <ac:chgData name="Raimundo, Pedro Ivo" userId="9c329565-d5f4-49d5-9f46-539108f33ea5" providerId="ADAL" clId="{C176E85F-93DA-5944-A91F-EB65006E22B1}" dt="2024-03-17T11:03:51.354" v="5498" actId="478"/>
          <ac:picMkLst>
            <pc:docMk/>
            <pc:sldMk cId="2552428854" sldId="305"/>
            <ac:picMk id="23" creationId="{C4CA039D-F60E-156D-940C-5ABEEF49922D}"/>
          </ac:picMkLst>
        </pc:picChg>
        <pc:picChg chg="del">
          <ac:chgData name="Raimundo, Pedro Ivo" userId="9c329565-d5f4-49d5-9f46-539108f33ea5" providerId="ADAL" clId="{C176E85F-93DA-5944-A91F-EB65006E22B1}" dt="2024-03-17T11:03:51.354" v="5498" actId="478"/>
          <ac:picMkLst>
            <pc:docMk/>
            <pc:sldMk cId="2552428854" sldId="305"/>
            <ac:picMk id="27" creationId="{B4B05F38-82C0-34D7-C598-A9F45714C407}"/>
          </ac:picMkLst>
        </pc:picChg>
        <pc:picChg chg="add mod">
          <ac:chgData name="Raimundo, Pedro Ivo" userId="9c329565-d5f4-49d5-9f46-539108f33ea5" providerId="ADAL" clId="{C176E85F-93DA-5944-A91F-EB65006E22B1}" dt="2024-03-17T19:25:36.157" v="8852" actId="1076"/>
          <ac:picMkLst>
            <pc:docMk/>
            <pc:sldMk cId="2552428854" sldId="305"/>
            <ac:picMk id="3074" creationId="{8F1F2B35-ED13-24A5-37E7-B267364F0B35}"/>
          </ac:picMkLst>
        </pc:picChg>
        <pc:picChg chg="add mod">
          <ac:chgData name="Raimundo, Pedro Ivo" userId="9c329565-d5f4-49d5-9f46-539108f33ea5" providerId="ADAL" clId="{C176E85F-93DA-5944-A91F-EB65006E22B1}" dt="2024-03-17T11:16:07.134" v="5579" actId="1076"/>
          <ac:picMkLst>
            <pc:docMk/>
            <pc:sldMk cId="2552428854" sldId="305"/>
            <ac:picMk id="3076" creationId="{FC546833-713D-131D-0802-D3936D00176E}"/>
          </ac:picMkLst>
        </pc:picChg>
      </pc:sldChg>
      <pc:sldChg chg="addSp delSp modSp add mod ord delAnim modAnim">
        <pc:chgData name="Raimundo, Pedro Ivo" userId="9c329565-d5f4-49d5-9f46-539108f33ea5" providerId="ADAL" clId="{C176E85F-93DA-5944-A91F-EB65006E22B1}" dt="2024-03-17T11:34:49.989" v="5797" actId="20578"/>
        <pc:sldMkLst>
          <pc:docMk/>
          <pc:sldMk cId="2673337435" sldId="306"/>
        </pc:sldMkLst>
        <pc:spChg chg="add del mod">
          <ac:chgData name="Raimundo, Pedro Ivo" userId="9c329565-d5f4-49d5-9f46-539108f33ea5" providerId="ADAL" clId="{C176E85F-93DA-5944-A91F-EB65006E22B1}" dt="2024-03-17T11:32:02.374" v="5741" actId="478"/>
          <ac:spMkLst>
            <pc:docMk/>
            <pc:sldMk cId="2673337435" sldId="306"/>
            <ac:spMk id="2" creationId="{35C77500-9421-2925-BD8C-54C1CF992BDE}"/>
          </ac:spMkLst>
        </pc:spChg>
        <pc:spChg chg="mod">
          <ac:chgData name="Raimundo, Pedro Ivo" userId="9c329565-d5f4-49d5-9f46-539108f33ea5" providerId="ADAL" clId="{C176E85F-93DA-5944-A91F-EB65006E22B1}" dt="2024-03-17T11:31:15.992" v="5716" actId="20577"/>
          <ac:spMkLst>
            <pc:docMk/>
            <pc:sldMk cId="2673337435" sldId="306"/>
            <ac:spMk id="4" creationId="{C8642593-B2EF-2E88-275A-2B0551D24831}"/>
          </ac:spMkLst>
        </pc:spChg>
        <pc:spChg chg="add mod">
          <ac:chgData name="Raimundo, Pedro Ivo" userId="9c329565-d5f4-49d5-9f46-539108f33ea5" providerId="ADAL" clId="{C176E85F-93DA-5944-A91F-EB65006E22B1}" dt="2024-03-17T11:32:35.904" v="5747"/>
          <ac:spMkLst>
            <pc:docMk/>
            <pc:sldMk cId="2673337435" sldId="306"/>
            <ac:spMk id="9" creationId="{C6D08E14-AF3E-6F83-C71B-4BA2CF0E233D}"/>
          </ac:spMkLst>
        </pc:spChg>
        <pc:picChg chg="add mod">
          <ac:chgData name="Raimundo, Pedro Ivo" userId="9c329565-d5f4-49d5-9f46-539108f33ea5" providerId="ADAL" clId="{C176E85F-93DA-5944-A91F-EB65006E22B1}" dt="2024-03-17T11:32:29.890" v="5742" actId="931"/>
          <ac:picMkLst>
            <pc:docMk/>
            <pc:sldMk cId="2673337435" sldId="306"/>
            <ac:picMk id="5" creationId="{4F3A7361-B28C-1D23-874D-BF0016874CFC}"/>
          </ac:picMkLst>
        </pc:picChg>
        <pc:picChg chg="del">
          <ac:chgData name="Raimundo, Pedro Ivo" userId="9c329565-d5f4-49d5-9f46-539108f33ea5" providerId="ADAL" clId="{C176E85F-93DA-5944-A91F-EB65006E22B1}" dt="2024-03-17T11:11:57.941" v="5574" actId="478"/>
          <ac:picMkLst>
            <pc:docMk/>
            <pc:sldMk cId="2673337435" sldId="306"/>
            <ac:picMk id="7" creationId="{59126D09-A0A1-B69D-6011-7F658CEAA4EE}"/>
          </ac:picMkLst>
        </pc:picChg>
        <pc:picChg chg="del">
          <ac:chgData name="Raimundo, Pedro Ivo" userId="9c329565-d5f4-49d5-9f46-539108f33ea5" providerId="ADAL" clId="{C176E85F-93DA-5944-A91F-EB65006E22B1}" dt="2024-03-17T11:11:59.041" v="5576" actId="478"/>
          <ac:picMkLst>
            <pc:docMk/>
            <pc:sldMk cId="2673337435" sldId="306"/>
            <ac:picMk id="8" creationId="{7CA40EA2-FBB0-AA44-FB2B-F10A161C6E1D}"/>
          </ac:picMkLst>
        </pc:picChg>
        <pc:picChg chg="add mod">
          <ac:chgData name="Raimundo, Pedro Ivo" userId="9c329565-d5f4-49d5-9f46-539108f33ea5" providerId="ADAL" clId="{C176E85F-93DA-5944-A91F-EB65006E22B1}" dt="2024-03-17T11:32:54.501" v="5748" actId="931"/>
          <ac:picMkLst>
            <pc:docMk/>
            <pc:sldMk cId="2673337435" sldId="306"/>
            <ac:picMk id="11" creationId="{E998BE70-5C02-DE75-4ECE-EC80F8699CC8}"/>
          </ac:picMkLst>
        </pc:picChg>
        <pc:picChg chg="add mod">
          <ac:chgData name="Raimundo, Pedro Ivo" userId="9c329565-d5f4-49d5-9f46-539108f33ea5" providerId="ADAL" clId="{C176E85F-93DA-5944-A91F-EB65006E22B1}" dt="2024-03-17T11:32:57.392" v="5752" actId="571"/>
          <ac:picMkLst>
            <pc:docMk/>
            <pc:sldMk cId="2673337435" sldId="306"/>
            <ac:picMk id="12" creationId="{AC956372-3407-69E7-2C85-3D5D4D047B33}"/>
          </ac:picMkLst>
        </pc:picChg>
        <pc:picChg chg="add mod">
          <ac:chgData name="Raimundo, Pedro Ivo" userId="9c329565-d5f4-49d5-9f46-539108f33ea5" providerId="ADAL" clId="{C176E85F-93DA-5944-A91F-EB65006E22B1}" dt="2024-03-17T11:33:05.181" v="5754" actId="931"/>
          <ac:picMkLst>
            <pc:docMk/>
            <pc:sldMk cId="2673337435" sldId="306"/>
            <ac:picMk id="14" creationId="{C4026C20-3D81-EAC7-1837-3EEEBC42EFD5}"/>
          </ac:picMkLst>
        </pc:picChg>
        <pc:picChg chg="add del mod">
          <ac:chgData name="Raimundo, Pedro Ivo" userId="9c329565-d5f4-49d5-9f46-539108f33ea5" providerId="ADAL" clId="{C176E85F-93DA-5944-A91F-EB65006E22B1}" dt="2024-03-17T11:34:20.383" v="5793" actId="478"/>
          <ac:picMkLst>
            <pc:docMk/>
            <pc:sldMk cId="2673337435" sldId="306"/>
            <ac:picMk id="16" creationId="{9B8C6E61-BE43-B653-2FBD-F785D976CAC4}"/>
          </ac:picMkLst>
        </pc:picChg>
        <pc:picChg chg="add mod">
          <ac:chgData name="Raimundo, Pedro Ivo" userId="9c329565-d5f4-49d5-9f46-539108f33ea5" providerId="ADAL" clId="{C176E85F-93DA-5944-A91F-EB65006E22B1}" dt="2024-03-17T11:34:14.646" v="5790" actId="14100"/>
          <ac:picMkLst>
            <pc:docMk/>
            <pc:sldMk cId="2673337435" sldId="306"/>
            <ac:picMk id="17" creationId="{0E241A96-9DB1-6B8F-32CF-4FA0915DE9BB}"/>
          </ac:picMkLst>
        </pc:picChg>
        <pc:picChg chg="add mod">
          <ac:chgData name="Raimundo, Pedro Ivo" userId="9c329565-d5f4-49d5-9f46-539108f33ea5" providerId="ADAL" clId="{C176E85F-93DA-5944-A91F-EB65006E22B1}" dt="2024-03-17T11:34:13.419" v="5787" actId="1076"/>
          <ac:picMkLst>
            <pc:docMk/>
            <pc:sldMk cId="2673337435" sldId="306"/>
            <ac:picMk id="18" creationId="{56B2F15F-FB38-36B0-04B1-B55516C94ED5}"/>
          </ac:picMkLst>
        </pc:picChg>
        <pc:picChg chg="del">
          <ac:chgData name="Raimundo, Pedro Ivo" userId="9c329565-d5f4-49d5-9f46-539108f33ea5" providerId="ADAL" clId="{C176E85F-93DA-5944-A91F-EB65006E22B1}" dt="2024-03-17T11:11:58.436" v="5575" actId="478"/>
          <ac:picMkLst>
            <pc:docMk/>
            <pc:sldMk cId="2673337435" sldId="306"/>
            <ac:picMk id="3074" creationId="{8F1F2B35-ED13-24A5-37E7-B267364F0B35}"/>
          </ac:picMkLst>
        </pc:picChg>
        <pc:picChg chg="del">
          <ac:chgData name="Raimundo, Pedro Ivo" userId="9c329565-d5f4-49d5-9f46-539108f33ea5" providerId="ADAL" clId="{C176E85F-93DA-5944-A91F-EB65006E22B1}" dt="2024-03-17T11:11:59.435" v="5577" actId="478"/>
          <ac:picMkLst>
            <pc:docMk/>
            <pc:sldMk cId="2673337435" sldId="306"/>
            <ac:picMk id="3076" creationId="{FC546833-713D-131D-0802-D3936D00176E}"/>
          </ac:picMkLst>
        </pc:picChg>
        <pc:picChg chg="add mod">
          <ac:chgData name="Raimundo, Pedro Ivo" userId="9c329565-d5f4-49d5-9f46-539108f33ea5" providerId="ADAL" clId="{C176E85F-93DA-5944-A91F-EB65006E22B1}" dt="2024-03-17T11:34:21.992" v="5794" actId="1076"/>
          <ac:picMkLst>
            <pc:docMk/>
            <pc:sldMk cId="2673337435" sldId="306"/>
            <ac:picMk id="6146" creationId="{4A411830-AB04-3699-7910-3F14F8F500E3}"/>
          </ac:picMkLst>
        </pc:picChg>
      </pc:sldChg>
      <pc:sldChg chg="addSp delSp modSp add mod ord modAnim">
        <pc:chgData name="Raimundo, Pedro Ivo" userId="9c329565-d5f4-49d5-9f46-539108f33ea5" providerId="ADAL" clId="{C176E85F-93DA-5944-A91F-EB65006E22B1}" dt="2024-03-17T12:22:39.240" v="6616"/>
        <pc:sldMkLst>
          <pc:docMk/>
          <pc:sldMk cId="2864376135" sldId="307"/>
        </pc:sldMkLst>
        <pc:spChg chg="del mod">
          <ac:chgData name="Raimundo, Pedro Ivo" userId="9c329565-d5f4-49d5-9f46-539108f33ea5" providerId="ADAL" clId="{C176E85F-93DA-5944-A91F-EB65006E22B1}" dt="2024-03-17T12:17:36.569" v="6548" actId="478"/>
          <ac:spMkLst>
            <pc:docMk/>
            <pc:sldMk cId="2864376135" sldId="307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17:11.902" v="6535"/>
          <ac:spMkLst>
            <pc:docMk/>
            <pc:sldMk cId="2864376135" sldId="307"/>
            <ac:spMk id="5" creationId="{88D86644-08CB-134F-1D39-62219E2064E4}"/>
          </ac:spMkLst>
        </pc:spChg>
        <pc:spChg chg="mod">
          <ac:chgData name="Raimundo, Pedro Ivo" userId="9c329565-d5f4-49d5-9f46-539108f33ea5" providerId="ADAL" clId="{C176E85F-93DA-5944-A91F-EB65006E22B1}" dt="2024-03-17T11:35:21.637" v="5840" actId="20577"/>
          <ac:spMkLst>
            <pc:docMk/>
            <pc:sldMk cId="2864376135" sldId="307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7T12:17:11.902" v="6535"/>
          <ac:spMkLst>
            <pc:docMk/>
            <pc:sldMk cId="2864376135" sldId="307"/>
            <ac:spMk id="7" creationId="{69C80CB3-650C-E5BF-5462-EDEE33B07817}"/>
          </ac:spMkLst>
        </pc:spChg>
        <pc:spChg chg="add mod">
          <ac:chgData name="Raimundo, Pedro Ivo" userId="9c329565-d5f4-49d5-9f46-539108f33ea5" providerId="ADAL" clId="{C176E85F-93DA-5944-A91F-EB65006E22B1}" dt="2024-03-17T12:17:11.902" v="6535"/>
          <ac:spMkLst>
            <pc:docMk/>
            <pc:sldMk cId="2864376135" sldId="307"/>
            <ac:spMk id="8" creationId="{AB365CCC-878D-9C4B-3B37-EAFCBB79FA2A}"/>
          </ac:spMkLst>
        </pc:spChg>
        <pc:spChg chg="add del mod">
          <ac:chgData name="Raimundo, Pedro Ivo" userId="9c329565-d5f4-49d5-9f46-539108f33ea5" providerId="ADAL" clId="{C176E85F-93DA-5944-A91F-EB65006E22B1}" dt="2024-03-17T12:18:53.161" v="6567" actId="478"/>
          <ac:spMkLst>
            <pc:docMk/>
            <pc:sldMk cId="2864376135" sldId="307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17:11.902" v="6535"/>
          <ac:spMkLst>
            <pc:docMk/>
            <pc:sldMk cId="2864376135" sldId="307"/>
            <ac:spMk id="12" creationId="{E4FC74A4-EDF4-855D-FD3E-AAE36EDD4F2B}"/>
          </ac:spMkLst>
        </pc:spChg>
        <pc:spChg chg="add mod">
          <ac:chgData name="Raimundo, Pedro Ivo" userId="9c329565-d5f4-49d5-9f46-539108f33ea5" providerId="ADAL" clId="{C176E85F-93DA-5944-A91F-EB65006E22B1}" dt="2024-03-17T12:17:11.902" v="6535"/>
          <ac:spMkLst>
            <pc:docMk/>
            <pc:sldMk cId="2864376135" sldId="307"/>
            <ac:spMk id="13" creationId="{2797C30D-8A86-4C52-AF46-20D11328115F}"/>
          </ac:spMkLst>
        </pc:spChg>
        <pc:spChg chg="add mod">
          <ac:chgData name="Raimundo, Pedro Ivo" userId="9c329565-d5f4-49d5-9f46-539108f33ea5" providerId="ADAL" clId="{C176E85F-93DA-5944-A91F-EB65006E22B1}" dt="2024-03-17T12:17:44.326" v="6549" actId="1076"/>
          <ac:spMkLst>
            <pc:docMk/>
            <pc:sldMk cId="2864376135" sldId="307"/>
            <ac:spMk id="15" creationId="{E31B453F-9371-F2BA-AFF7-DE7F72744103}"/>
          </ac:spMkLst>
        </pc:spChg>
        <pc:spChg chg="add mod">
          <ac:chgData name="Raimundo, Pedro Ivo" userId="9c329565-d5f4-49d5-9f46-539108f33ea5" providerId="ADAL" clId="{C176E85F-93DA-5944-A91F-EB65006E22B1}" dt="2024-03-17T12:17:44.326" v="6549" actId="1076"/>
          <ac:spMkLst>
            <pc:docMk/>
            <pc:sldMk cId="2864376135" sldId="307"/>
            <ac:spMk id="16" creationId="{5981ABF0-5160-EC96-6299-E5AD04C34AD0}"/>
          </ac:spMkLst>
        </pc:spChg>
        <pc:spChg chg="add mod">
          <ac:chgData name="Raimundo, Pedro Ivo" userId="9c329565-d5f4-49d5-9f46-539108f33ea5" providerId="ADAL" clId="{C176E85F-93DA-5944-A91F-EB65006E22B1}" dt="2024-03-17T12:17:50.019" v="6550" actId="1076"/>
          <ac:spMkLst>
            <pc:docMk/>
            <pc:sldMk cId="2864376135" sldId="307"/>
            <ac:spMk id="17" creationId="{40718F78-F912-CE9F-C195-8860F5D83350}"/>
          </ac:spMkLst>
        </pc:spChg>
        <pc:spChg chg="add mod">
          <ac:chgData name="Raimundo, Pedro Ivo" userId="9c329565-d5f4-49d5-9f46-539108f33ea5" providerId="ADAL" clId="{C176E85F-93DA-5944-A91F-EB65006E22B1}" dt="2024-03-17T12:17:57.746" v="6552" actId="1076"/>
          <ac:spMkLst>
            <pc:docMk/>
            <pc:sldMk cId="2864376135" sldId="307"/>
            <ac:spMk id="19" creationId="{E3BF4634-3AB7-0C14-ECF4-DC03EB5F378F}"/>
          </ac:spMkLst>
        </pc:spChg>
        <pc:spChg chg="add mod">
          <ac:chgData name="Raimundo, Pedro Ivo" userId="9c329565-d5f4-49d5-9f46-539108f33ea5" providerId="ADAL" clId="{C176E85F-93DA-5944-A91F-EB65006E22B1}" dt="2024-03-17T12:18:00.198" v="6553" actId="1076"/>
          <ac:spMkLst>
            <pc:docMk/>
            <pc:sldMk cId="2864376135" sldId="307"/>
            <ac:spMk id="20" creationId="{A63D1D9B-16AF-B71C-E931-369616E75A50}"/>
          </ac:spMkLst>
        </pc:spChg>
        <pc:spChg chg="add mod">
          <ac:chgData name="Raimundo, Pedro Ivo" userId="9c329565-d5f4-49d5-9f46-539108f33ea5" providerId="ADAL" clId="{C176E85F-93DA-5944-A91F-EB65006E22B1}" dt="2024-03-17T12:18:41.321" v="6563" actId="1076"/>
          <ac:spMkLst>
            <pc:docMk/>
            <pc:sldMk cId="2864376135" sldId="307"/>
            <ac:spMk id="22" creationId="{0549FC5D-C62A-3667-D51D-7A261C83B751}"/>
          </ac:spMkLst>
        </pc:spChg>
        <pc:spChg chg="add mod">
          <ac:chgData name="Raimundo, Pedro Ivo" userId="9c329565-d5f4-49d5-9f46-539108f33ea5" providerId="ADAL" clId="{C176E85F-93DA-5944-A91F-EB65006E22B1}" dt="2024-03-17T12:18:50.535" v="6566"/>
          <ac:spMkLst>
            <pc:docMk/>
            <pc:sldMk cId="2864376135" sldId="307"/>
            <ac:spMk id="23" creationId="{3AE88B5F-B251-2CF5-9433-4EF56853F62A}"/>
          </ac:spMkLst>
        </pc:spChg>
        <pc:picChg chg="add mod">
          <ac:chgData name="Raimundo, Pedro Ivo" userId="9c329565-d5f4-49d5-9f46-539108f33ea5" providerId="ADAL" clId="{C176E85F-93DA-5944-A91F-EB65006E22B1}" dt="2024-03-17T11:40:46.361" v="6284" actId="1076"/>
          <ac:picMkLst>
            <pc:docMk/>
            <pc:sldMk cId="2864376135" sldId="307"/>
            <ac:picMk id="3" creationId="{F87A40CE-B589-F67C-EF11-519FEBC4CF3A}"/>
          </ac:picMkLst>
        </pc:picChg>
        <pc:picChg chg="del">
          <ac:chgData name="Raimundo, Pedro Ivo" userId="9c329565-d5f4-49d5-9f46-539108f33ea5" providerId="ADAL" clId="{C176E85F-93DA-5944-A91F-EB65006E22B1}" dt="2024-03-17T11:34:59.603" v="5817" actId="478"/>
          <ac:picMkLst>
            <pc:docMk/>
            <pc:sldMk cId="2864376135" sldId="307"/>
            <ac:picMk id="4" creationId="{02D81E2F-C662-B1EC-9834-0B3D048B866B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7T12:57:17.363" v="7303"/>
        <pc:sldMkLst>
          <pc:docMk/>
          <pc:sldMk cId="2653908179" sldId="308"/>
        </pc:sldMkLst>
        <pc:spChg chg="del mod">
          <ac:chgData name="Raimundo, Pedro Ivo" userId="9c329565-d5f4-49d5-9f46-539108f33ea5" providerId="ADAL" clId="{C176E85F-93DA-5944-A91F-EB65006E22B1}" dt="2024-03-17T12:37:01.727" v="6629" actId="478"/>
          <ac:spMkLst>
            <pc:docMk/>
            <pc:sldMk cId="2653908179" sldId="308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36:42.050" v="6623" actId="1076"/>
          <ac:spMkLst>
            <pc:docMk/>
            <pc:sldMk cId="2653908179" sldId="308"/>
            <ac:spMk id="3" creationId="{C276D12E-A263-A650-F3A1-D260076C3E04}"/>
          </ac:spMkLst>
        </pc:spChg>
        <pc:spChg chg="add mod">
          <ac:chgData name="Raimundo, Pedro Ivo" userId="9c329565-d5f4-49d5-9f46-539108f33ea5" providerId="ADAL" clId="{C176E85F-93DA-5944-A91F-EB65006E22B1}" dt="2024-03-17T12:53:00.562" v="7042" actId="1076"/>
          <ac:spMkLst>
            <pc:docMk/>
            <pc:sldMk cId="2653908179" sldId="308"/>
            <ac:spMk id="4" creationId="{E3BFEAB0-4CC2-D7E7-7F3B-6BA2F338FAC0}"/>
          </ac:spMkLst>
        </pc:spChg>
        <pc:spChg chg="add mod">
          <ac:chgData name="Raimundo, Pedro Ivo" userId="9c329565-d5f4-49d5-9f46-539108f33ea5" providerId="ADAL" clId="{C176E85F-93DA-5944-A91F-EB65006E22B1}" dt="2024-03-17T12:52:58.070" v="7041" actId="1076"/>
          <ac:spMkLst>
            <pc:docMk/>
            <pc:sldMk cId="2653908179" sldId="308"/>
            <ac:spMk id="5" creationId="{825CF252-4291-5D45-1C91-AE00AC24B2B9}"/>
          </ac:spMkLst>
        </pc:spChg>
        <pc:spChg chg="add mod">
          <ac:chgData name="Raimundo, Pedro Ivo" userId="9c329565-d5f4-49d5-9f46-539108f33ea5" providerId="ADAL" clId="{C176E85F-93DA-5944-A91F-EB65006E22B1}" dt="2024-03-17T12:50:42.227" v="6983" actId="1076"/>
          <ac:spMkLst>
            <pc:docMk/>
            <pc:sldMk cId="2653908179" sldId="308"/>
            <ac:spMk id="7" creationId="{2A0B4C9C-84C5-D977-B4DA-9EFA44557F7D}"/>
          </ac:spMkLst>
        </pc:spChg>
        <pc:spChg chg="add mod">
          <ac:chgData name="Raimundo, Pedro Ivo" userId="9c329565-d5f4-49d5-9f46-539108f33ea5" providerId="ADAL" clId="{C176E85F-93DA-5944-A91F-EB65006E22B1}" dt="2024-03-17T12:52:54.512" v="7039" actId="1076"/>
          <ac:spMkLst>
            <pc:docMk/>
            <pc:sldMk cId="2653908179" sldId="308"/>
            <ac:spMk id="8" creationId="{D899E279-124E-E9C6-C559-84E6BCB4E3B9}"/>
          </ac:spMkLst>
        </pc:spChg>
        <pc:spChg chg="del">
          <ac:chgData name="Raimundo, Pedro Ivo" userId="9c329565-d5f4-49d5-9f46-539108f33ea5" providerId="ADAL" clId="{C176E85F-93DA-5944-A91F-EB65006E22B1}" dt="2024-03-17T12:36:07.911" v="6619" actId="478"/>
          <ac:spMkLst>
            <pc:docMk/>
            <pc:sldMk cId="2653908179" sldId="308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36:13.257" v="6620" actId="1076"/>
          <ac:spMkLst>
            <pc:docMk/>
            <pc:sldMk cId="2653908179" sldId="308"/>
            <ac:spMk id="12" creationId="{1A2C6A7C-FF56-2759-D378-9D5678107974}"/>
          </ac:spMkLst>
        </pc:spChg>
        <pc:spChg chg="add mod">
          <ac:chgData name="Raimundo, Pedro Ivo" userId="9c329565-d5f4-49d5-9f46-539108f33ea5" providerId="ADAL" clId="{C176E85F-93DA-5944-A91F-EB65006E22B1}" dt="2024-03-17T12:44:58.412" v="6879" actId="20577"/>
          <ac:spMkLst>
            <pc:docMk/>
            <pc:sldMk cId="2653908179" sldId="308"/>
            <ac:spMk id="13" creationId="{DCA1C96F-CF68-CEF3-CEEA-790DAFC5418C}"/>
          </ac:spMkLst>
        </pc:spChg>
        <pc:spChg chg="add mod">
          <ac:chgData name="Raimundo, Pedro Ivo" userId="9c329565-d5f4-49d5-9f46-539108f33ea5" providerId="ADAL" clId="{C176E85F-93DA-5944-A91F-EB65006E22B1}" dt="2024-03-17T12:49:12.054" v="6979" actId="20577"/>
          <ac:spMkLst>
            <pc:docMk/>
            <pc:sldMk cId="2653908179" sldId="308"/>
            <ac:spMk id="15" creationId="{3D245356-EFDD-B7B0-40FB-FDE793789248}"/>
          </ac:spMkLst>
        </pc:spChg>
        <pc:spChg chg="add mod">
          <ac:chgData name="Raimundo, Pedro Ivo" userId="9c329565-d5f4-49d5-9f46-539108f33ea5" providerId="ADAL" clId="{C176E85F-93DA-5944-A91F-EB65006E22B1}" dt="2024-03-17T12:53:23.400" v="7085" actId="20577"/>
          <ac:spMkLst>
            <pc:docMk/>
            <pc:sldMk cId="2653908179" sldId="308"/>
            <ac:spMk id="16" creationId="{6551A0FA-15DA-74CD-B284-DE810007EBAE}"/>
          </ac:spMkLst>
        </pc:spChg>
        <pc:spChg chg="add mod">
          <ac:chgData name="Raimundo, Pedro Ivo" userId="9c329565-d5f4-49d5-9f46-539108f33ea5" providerId="ADAL" clId="{C176E85F-93DA-5944-A91F-EB65006E22B1}" dt="2024-03-17T12:52:53.056" v="7038" actId="1076"/>
          <ac:spMkLst>
            <pc:docMk/>
            <pc:sldMk cId="2653908179" sldId="308"/>
            <ac:spMk id="19" creationId="{125038BC-3EDD-98B1-3BEE-75BE168D53A4}"/>
          </ac:spMkLst>
        </pc:spChg>
        <pc:spChg chg="add mod">
          <ac:chgData name="Raimundo, Pedro Ivo" userId="9c329565-d5f4-49d5-9f46-539108f33ea5" providerId="ADAL" clId="{C176E85F-93DA-5944-A91F-EB65006E22B1}" dt="2024-03-17T12:46:12.549" v="6905"/>
          <ac:spMkLst>
            <pc:docMk/>
            <pc:sldMk cId="2653908179" sldId="308"/>
            <ac:spMk id="20" creationId="{D4077E45-D750-9FE6-1F61-A91CC5A7D6D0}"/>
          </ac:spMkLst>
        </pc:spChg>
        <pc:spChg chg="add mod">
          <ac:chgData name="Raimundo, Pedro Ivo" userId="9c329565-d5f4-49d5-9f46-539108f33ea5" providerId="ADAL" clId="{C176E85F-93DA-5944-A91F-EB65006E22B1}" dt="2024-03-17T12:46:18.514" v="6907"/>
          <ac:spMkLst>
            <pc:docMk/>
            <pc:sldMk cId="2653908179" sldId="308"/>
            <ac:spMk id="22" creationId="{7BF349D5-9FD4-A617-A545-EE86279A3D33}"/>
          </ac:spMkLst>
        </pc:spChg>
        <pc:spChg chg="add mod">
          <ac:chgData name="Raimundo, Pedro Ivo" userId="9c329565-d5f4-49d5-9f46-539108f33ea5" providerId="ADAL" clId="{C176E85F-93DA-5944-A91F-EB65006E22B1}" dt="2024-03-17T12:52:55.804" v="7040" actId="1076"/>
          <ac:spMkLst>
            <pc:docMk/>
            <pc:sldMk cId="2653908179" sldId="308"/>
            <ac:spMk id="23" creationId="{EDBE0B5E-05DD-52B5-E964-40879C574DA8}"/>
          </ac:spMkLst>
        </pc:spChg>
        <pc:picChg chg="add mod">
          <ac:chgData name="Raimundo, Pedro Ivo" userId="9c329565-d5f4-49d5-9f46-539108f33ea5" providerId="ADAL" clId="{C176E85F-93DA-5944-A91F-EB65006E22B1}" dt="2024-03-17T12:39:44.650" v="6664" actId="1076"/>
          <ac:picMkLst>
            <pc:docMk/>
            <pc:sldMk cId="2653908179" sldId="308"/>
            <ac:picMk id="17" creationId="{D02FDCAF-D893-0385-81C3-D8426FD0C512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7T13:11:46.407" v="7355" actId="1076"/>
        <pc:sldMkLst>
          <pc:docMk/>
          <pc:sldMk cId="3994896402" sldId="309"/>
        </pc:sldMkLst>
        <pc:spChg chg="del mod">
          <ac:chgData name="Raimundo, Pedro Ivo" userId="9c329565-d5f4-49d5-9f46-539108f33ea5" providerId="ADAL" clId="{C176E85F-93DA-5944-A91F-EB65006E22B1}" dt="2024-03-17T12:58:08.441" v="7315" actId="478"/>
          <ac:spMkLst>
            <pc:docMk/>
            <pc:sldMk cId="3994896402" sldId="309"/>
            <ac:spMk id="2" creationId="{A3C5CF27-E9CE-268D-7DC2-B105DEB68EE8}"/>
          </ac:spMkLst>
        </pc:spChg>
        <pc:spChg chg="add mod">
          <ac:chgData name="Raimundo, Pedro Ivo" userId="9c329565-d5f4-49d5-9f46-539108f33ea5" providerId="ADAL" clId="{C176E85F-93DA-5944-A91F-EB65006E22B1}" dt="2024-03-17T12:58:21.105" v="7319" actId="1076"/>
          <ac:spMkLst>
            <pc:docMk/>
            <pc:sldMk cId="3994896402" sldId="309"/>
            <ac:spMk id="3" creationId="{66E80FD5-90BC-B8AE-DD9C-328050D2437C}"/>
          </ac:spMkLst>
        </pc:spChg>
        <pc:spChg chg="add mod">
          <ac:chgData name="Raimundo, Pedro Ivo" userId="9c329565-d5f4-49d5-9f46-539108f33ea5" providerId="ADAL" clId="{C176E85F-93DA-5944-A91F-EB65006E22B1}" dt="2024-03-17T12:58:38.397" v="7324" actId="1076"/>
          <ac:spMkLst>
            <pc:docMk/>
            <pc:sldMk cId="3994896402" sldId="309"/>
            <ac:spMk id="4" creationId="{62CCEDBE-4D4D-E51A-CED1-BA39CBA45625}"/>
          </ac:spMkLst>
        </pc:spChg>
        <pc:spChg chg="add mod">
          <ac:chgData name="Raimundo, Pedro Ivo" userId="9c329565-d5f4-49d5-9f46-539108f33ea5" providerId="ADAL" clId="{C176E85F-93DA-5944-A91F-EB65006E22B1}" dt="2024-03-17T12:58:34.009" v="7323" actId="1076"/>
          <ac:spMkLst>
            <pc:docMk/>
            <pc:sldMk cId="3994896402" sldId="309"/>
            <ac:spMk id="5" creationId="{34FB8FD1-7773-CCCF-1E54-9391E5E7FA80}"/>
          </ac:spMkLst>
        </pc:spChg>
        <pc:spChg chg="mod">
          <ac:chgData name="Raimundo, Pedro Ivo" userId="9c329565-d5f4-49d5-9f46-539108f33ea5" providerId="ADAL" clId="{C176E85F-93DA-5944-A91F-EB65006E22B1}" dt="2024-03-17T11:35:48.672" v="5873" actId="20577"/>
          <ac:spMkLst>
            <pc:docMk/>
            <pc:sldMk cId="3994896402" sldId="309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7T12:58:21.105" v="7319" actId="1076"/>
          <ac:spMkLst>
            <pc:docMk/>
            <pc:sldMk cId="3994896402" sldId="309"/>
            <ac:spMk id="7" creationId="{013D57A5-6331-DD54-150A-AE18B273849E}"/>
          </ac:spMkLst>
        </pc:spChg>
        <pc:spChg chg="add del mod">
          <ac:chgData name="Raimundo, Pedro Ivo" userId="9c329565-d5f4-49d5-9f46-539108f33ea5" providerId="ADAL" clId="{C176E85F-93DA-5944-A91F-EB65006E22B1}" dt="2024-03-17T12:58:15.610" v="7318"/>
          <ac:spMkLst>
            <pc:docMk/>
            <pc:sldMk cId="3994896402" sldId="309"/>
            <ac:spMk id="8" creationId="{2F7931C2-8E2A-8644-3A8A-2B7A80298174}"/>
          </ac:spMkLst>
        </pc:spChg>
        <pc:spChg chg="del mod">
          <ac:chgData name="Raimundo, Pedro Ivo" userId="9c329565-d5f4-49d5-9f46-539108f33ea5" providerId="ADAL" clId="{C176E85F-93DA-5944-A91F-EB65006E22B1}" dt="2024-03-17T12:59:05.858" v="7333" actId="478"/>
          <ac:spMkLst>
            <pc:docMk/>
            <pc:sldMk cId="3994896402" sldId="309"/>
            <ac:spMk id="10" creationId="{56710669-936A-E06F-888A-BBADD79D6BF9}"/>
          </ac:spMkLst>
        </pc:spChg>
        <pc:spChg chg="add mod">
          <ac:chgData name="Raimundo, Pedro Ivo" userId="9c329565-d5f4-49d5-9f46-539108f33ea5" providerId="ADAL" clId="{C176E85F-93DA-5944-A91F-EB65006E22B1}" dt="2024-03-17T12:59:11.203" v="7334" actId="1076"/>
          <ac:spMkLst>
            <pc:docMk/>
            <pc:sldMk cId="3994896402" sldId="309"/>
            <ac:spMk id="12" creationId="{F2B04CF1-FF93-62FC-8B49-AC48B7ACFB9A}"/>
          </ac:spMkLst>
        </pc:spChg>
        <pc:spChg chg="add mod">
          <ac:chgData name="Raimundo, Pedro Ivo" userId="9c329565-d5f4-49d5-9f46-539108f33ea5" providerId="ADAL" clId="{C176E85F-93DA-5944-A91F-EB65006E22B1}" dt="2024-03-17T12:59:11.203" v="7334" actId="1076"/>
          <ac:spMkLst>
            <pc:docMk/>
            <pc:sldMk cId="3994896402" sldId="309"/>
            <ac:spMk id="13" creationId="{7C265945-ACD9-3C73-496F-A1855031226D}"/>
          </ac:spMkLst>
        </pc:spChg>
        <pc:spChg chg="add mod">
          <ac:chgData name="Raimundo, Pedro Ivo" userId="9c329565-d5f4-49d5-9f46-539108f33ea5" providerId="ADAL" clId="{C176E85F-93DA-5944-A91F-EB65006E22B1}" dt="2024-03-17T13:09:11.605" v="7348" actId="20577"/>
          <ac:spMkLst>
            <pc:docMk/>
            <pc:sldMk cId="3994896402" sldId="309"/>
            <ac:spMk id="15" creationId="{27A96ABB-F729-D416-3759-6150D0291D86}"/>
          </ac:spMkLst>
        </pc:spChg>
        <pc:picChg chg="add mod">
          <ac:chgData name="Raimundo, Pedro Ivo" userId="9c329565-d5f4-49d5-9f46-539108f33ea5" providerId="ADAL" clId="{C176E85F-93DA-5944-A91F-EB65006E22B1}" dt="2024-03-17T13:11:46.407" v="7355" actId="1076"/>
          <ac:picMkLst>
            <pc:docMk/>
            <pc:sldMk cId="3994896402" sldId="309"/>
            <ac:picMk id="16" creationId="{A8AF8492-6FA6-8156-3684-BAD6D5977A24}"/>
          </ac:picMkLst>
        </pc:picChg>
      </pc:sldChg>
      <pc:sldChg chg="addSp delSp modSp add del mod ord">
        <pc:chgData name="Raimundo, Pedro Ivo" userId="9c329565-d5f4-49d5-9f46-539108f33ea5" providerId="ADAL" clId="{C176E85F-93DA-5944-A91F-EB65006E22B1}" dt="2024-03-17T13:27:22.669" v="7892" actId="2696"/>
        <pc:sldMkLst>
          <pc:docMk/>
          <pc:sldMk cId="2507715766" sldId="310"/>
        </pc:sldMkLst>
        <pc:spChg chg="add del mod">
          <ac:chgData name="Raimundo, Pedro Ivo" userId="9c329565-d5f4-49d5-9f46-539108f33ea5" providerId="ADAL" clId="{C176E85F-93DA-5944-A91F-EB65006E22B1}" dt="2024-03-17T13:25:41.267" v="7888" actId="478"/>
          <ac:spMkLst>
            <pc:docMk/>
            <pc:sldMk cId="2507715766" sldId="310"/>
            <ac:spMk id="2" creationId="{F319ADFE-8450-28BD-97BC-40BB1AB35E8E}"/>
          </ac:spMkLst>
        </pc:spChg>
        <pc:spChg chg="del mod">
          <ac:chgData name="Raimundo, Pedro Ivo" userId="9c329565-d5f4-49d5-9f46-539108f33ea5" providerId="ADAL" clId="{C176E85F-93DA-5944-A91F-EB65006E22B1}" dt="2024-03-17T13:25:41.267" v="7888" actId="478"/>
          <ac:spMkLst>
            <pc:docMk/>
            <pc:sldMk cId="2507715766" sldId="310"/>
            <ac:spMk id="4" creationId="{C8642593-B2EF-2E88-275A-2B0551D24831}"/>
          </ac:spMkLst>
        </pc:spChg>
        <pc:spChg chg="mod">
          <ac:chgData name="Raimundo, Pedro Ivo" userId="9c329565-d5f4-49d5-9f46-539108f33ea5" providerId="ADAL" clId="{C176E85F-93DA-5944-A91F-EB65006E22B1}" dt="2024-03-17T13:18:53.529" v="7539" actId="20577"/>
          <ac:spMkLst>
            <pc:docMk/>
            <pc:sldMk cId="2507715766" sldId="310"/>
            <ac:spMk id="6" creationId="{3970DB8F-2F16-A60F-F123-F4470BE4B230}"/>
          </ac:spMkLst>
        </pc:spChg>
        <pc:picChg chg="del">
          <ac:chgData name="Raimundo, Pedro Ivo" userId="9c329565-d5f4-49d5-9f46-539108f33ea5" providerId="ADAL" clId="{C176E85F-93DA-5944-A91F-EB65006E22B1}" dt="2024-03-17T13:15:53.145" v="7421" actId="478"/>
          <ac:picMkLst>
            <pc:docMk/>
            <pc:sldMk cId="2507715766" sldId="310"/>
            <ac:picMk id="6146" creationId="{4A411830-AB04-3699-7910-3F14F8F500E3}"/>
          </ac:picMkLst>
        </pc:picChg>
      </pc:sldChg>
      <pc:sldChg chg="modSp add del mod">
        <pc:chgData name="Raimundo, Pedro Ivo" userId="9c329565-d5f4-49d5-9f46-539108f33ea5" providerId="ADAL" clId="{C176E85F-93DA-5944-A91F-EB65006E22B1}" dt="2024-03-17T13:16:27.781" v="7446" actId="2696"/>
        <pc:sldMkLst>
          <pc:docMk/>
          <pc:sldMk cId="2405033556" sldId="311"/>
        </pc:sldMkLst>
        <pc:spChg chg="mod">
          <ac:chgData name="Raimundo, Pedro Ivo" userId="9c329565-d5f4-49d5-9f46-539108f33ea5" providerId="ADAL" clId="{C176E85F-93DA-5944-A91F-EB65006E22B1}" dt="2024-03-17T13:16:19.039" v="7445" actId="20577"/>
          <ac:spMkLst>
            <pc:docMk/>
            <pc:sldMk cId="2405033556" sldId="311"/>
            <ac:spMk id="6" creationId="{3970DB8F-2F16-A60F-F123-F4470BE4B230}"/>
          </ac:spMkLst>
        </pc:spChg>
      </pc:sldChg>
      <pc:sldChg chg="addSp delSp modSp add del mod">
        <pc:chgData name="Raimundo, Pedro Ivo" userId="9c329565-d5f4-49d5-9f46-539108f33ea5" providerId="ADAL" clId="{C176E85F-93DA-5944-A91F-EB65006E22B1}" dt="2024-03-17T13:38:04.975" v="8035" actId="2696"/>
        <pc:sldMkLst>
          <pc:docMk/>
          <pc:sldMk cId="2786888106" sldId="311"/>
        </pc:sldMkLst>
        <pc:spChg chg="add del mod">
          <ac:chgData name="Raimundo, Pedro Ivo" userId="9c329565-d5f4-49d5-9f46-539108f33ea5" providerId="ADAL" clId="{C176E85F-93DA-5944-A91F-EB65006E22B1}" dt="2024-03-17T13:28:05.690" v="7913"/>
          <ac:spMkLst>
            <pc:docMk/>
            <pc:sldMk cId="2786888106" sldId="311"/>
            <ac:spMk id="2" creationId="{3F128B82-7B4D-7651-CC63-F9502A3735E7}"/>
          </ac:spMkLst>
        </pc:spChg>
        <pc:spChg chg="add del mod">
          <ac:chgData name="Raimundo, Pedro Ivo" userId="9c329565-d5f4-49d5-9f46-539108f33ea5" providerId="ADAL" clId="{C176E85F-93DA-5944-A91F-EB65006E22B1}" dt="2024-03-17T13:20:14.946" v="7633" actId="478"/>
          <ac:spMkLst>
            <pc:docMk/>
            <pc:sldMk cId="2786888106" sldId="311"/>
            <ac:spMk id="3" creationId="{2E5B7934-B0CD-9553-7B0A-42FC8F87E059}"/>
          </ac:spMkLst>
        </pc:spChg>
        <pc:spChg chg="mod">
          <ac:chgData name="Raimundo, Pedro Ivo" userId="9c329565-d5f4-49d5-9f46-539108f33ea5" providerId="ADAL" clId="{C176E85F-93DA-5944-A91F-EB65006E22B1}" dt="2024-03-17T13:27:49.807" v="7907" actId="21"/>
          <ac:spMkLst>
            <pc:docMk/>
            <pc:sldMk cId="2786888106" sldId="311"/>
            <ac:spMk id="4" creationId="{C8642593-B2EF-2E88-275A-2B0551D24831}"/>
          </ac:spMkLst>
        </pc:spChg>
        <pc:spChg chg="add del mod">
          <ac:chgData name="Raimundo, Pedro Ivo" userId="9c329565-d5f4-49d5-9f46-539108f33ea5" providerId="ADAL" clId="{C176E85F-93DA-5944-A91F-EB65006E22B1}" dt="2024-03-17T13:28:18.862" v="7918"/>
          <ac:spMkLst>
            <pc:docMk/>
            <pc:sldMk cId="2786888106" sldId="311"/>
            <ac:spMk id="5" creationId="{2BA55B4A-C47D-4829-DC99-B33EB4544BF5}"/>
          </ac:spMkLst>
        </pc:spChg>
        <pc:spChg chg="mod">
          <ac:chgData name="Raimundo, Pedro Ivo" userId="9c329565-d5f4-49d5-9f46-539108f33ea5" providerId="ADAL" clId="{C176E85F-93DA-5944-A91F-EB65006E22B1}" dt="2024-03-17T13:18:43.931" v="7524" actId="20577"/>
          <ac:spMkLst>
            <pc:docMk/>
            <pc:sldMk cId="2786888106" sldId="311"/>
            <ac:spMk id="6" creationId="{3970DB8F-2F16-A60F-F123-F4470BE4B230}"/>
          </ac:spMkLst>
        </pc:spChg>
      </pc:sldChg>
      <pc:sldChg chg="addSp delSp modSp add del mod ord">
        <pc:chgData name="Raimundo, Pedro Ivo" userId="9c329565-d5f4-49d5-9f46-539108f33ea5" providerId="ADAL" clId="{C176E85F-93DA-5944-A91F-EB65006E22B1}" dt="2024-03-17T13:38:07.853" v="8036" actId="2696"/>
        <pc:sldMkLst>
          <pc:docMk/>
          <pc:sldMk cId="2637932181" sldId="312"/>
        </pc:sldMkLst>
        <pc:spChg chg="add del mod">
          <ac:chgData name="Raimundo, Pedro Ivo" userId="9c329565-d5f4-49d5-9f46-539108f33ea5" providerId="ADAL" clId="{C176E85F-93DA-5944-A91F-EB65006E22B1}" dt="2024-03-17T13:23:20.567" v="7763" actId="478"/>
          <ac:spMkLst>
            <pc:docMk/>
            <pc:sldMk cId="2637932181" sldId="312"/>
            <ac:spMk id="2" creationId="{7DC6BF02-3750-D49B-97BE-A0E0A9274D19}"/>
          </ac:spMkLst>
        </pc:spChg>
        <pc:spChg chg="add mod">
          <ac:chgData name="Raimundo, Pedro Ivo" userId="9c329565-d5f4-49d5-9f46-539108f33ea5" providerId="ADAL" clId="{C176E85F-93DA-5944-A91F-EB65006E22B1}" dt="2024-03-17T13:24:18.869" v="7847" actId="1076"/>
          <ac:spMkLst>
            <pc:docMk/>
            <pc:sldMk cId="2637932181" sldId="312"/>
            <ac:spMk id="3" creationId="{EFBE83ED-8D16-E76D-873C-02602A870387}"/>
          </ac:spMkLst>
        </pc:spChg>
        <pc:spChg chg="mod">
          <ac:chgData name="Raimundo, Pedro Ivo" userId="9c329565-d5f4-49d5-9f46-539108f33ea5" providerId="ADAL" clId="{C176E85F-93DA-5944-A91F-EB65006E22B1}" dt="2024-03-17T13:24:18.869" v="7847" actId="1076"/>
          <ac:spMkLst>
            <pc:docMk/>
            <pc:sldMk cId="2637932181" sldId="312"/>
            <ac:spMk id="4" creationId="{C8642593-B2EF-2E88-275A-2B0551D24831}"/>
          </ac:spMkLst>
        </pc:spChg>
        <pc:spChg chg="add mod">
          <ac:chgData name="Raimundo, Pedro Ivo" userId="9c329565-d5f4-49d5-9f46-539108f33ea5" providerId="ADAL" clId="{C176E85F-93DA-5944-A91F-EB65006E22B1}" dt="2024-03-17T13:24:18.869" v="7847" actId="1076"/>
          <ac:spMkLst>
            <pc:docMk/>
            <pc:sldMk cId="2637932181" sldId="312"/>
            <ac:spMk id="5" creationId="{207B73AE-7931-80C3-6CAE-3530D37E0280}"/>
          </ac:spMkLst>
        </pc:spChg>
        <pc:spChg chg="mod">
          <ac:chgData name="Raimundo, Pedro Ivo" userId="9c329565-d5f4-49d5-9f46-539108f33ea5" providerId="ADAL" clId="{C176E85F-93DA-5944-A91F-EB65006E22B1}" dt="2024-03-17T13:19:09.631" v="7557" actId="20577"/>
          <ac:spMkLst>
            <pc:docMk/>
            <pc:sldMk cId="2637932181" sldId="312"/>
            <ac:spMk id="6" creationId="{3970DB8F-2F16-A60F-F123-F4470BE4B230}"/>
          </ac:spMkLst>
        </pc:spChg>
        <pc:spChg chg="add mod">
          <ac:chgData name="Raimundo, Pedro Ivo" userId="9c329565-d5f4-49d5-9f46-539108f33ea5" providerId="ADAL" clId="{C176E85F-93DA-5944-A91F-EB65006E22B1}" dt="2024-03-17T13:24:18.869" v="7847" actId="1076"/>
          <ac:spMkLst>
            <pc:docMk/>
            <pc:sldMk cId="2637932181" sldId="312"/>
            <ac:spMk id="7" creationId="{CA184D01-9575-A095-E24A-C8A7180A940B}"/>
          </ac:spMkLst>
        </pc:spChg>
      </pc:sldChg>
      <pc:sldChg chg="addSp delSp modSp add mod ord modAnim">
        <pc:chgData name="Raimundo, Pedro Ivo" userId="9c329565-d5f4-49d5-9f46-539108f33ea5" providerId="ADAL" clId="{C176E85F-93DA-5944-A91F-EB65006E22B1}" dt="2024-03-17T14:00:22.509" v="8431" actId="1076"/>
        <pc:sldMkLst>
          <pc:docMk/>
          <pc:sldMk cId="3466046906" sldId="313"/>
        </pc:sldMkLst>
        <pc:spChg chg="add mod">
          <ac:chgData name="Raimundo, Pedro Ivo" userId="9c329565-d5f4-49d5-9f46-539108f33ea5" providerId="ADAL" clId="{C176E85F-93DA-5944-A91F-EB65006E22B1}" dt="2024-03-17T13:40:03.519" v="8178" actId="113"/>
          <ac:spMkLst>
            <pc:docMk/>
            <pc:sldMk cId="3466046906" sldId="313"/>
            <ac:spMk id="2" creationId="{6688222A-0101-2754-A465-EA0D29B4D2D3}"/>
          </ac:spMkLst>
        </pc:spChg>
        <pc:spChg chg="mod">
          <ac:chgData name="Raimundo, Pedro Ivo" userId="9c329565-d5f4-49d5-9f46-539108f33ea5" providerId="ADAL" clId="{C176E85F-93DA-5944-A91F-EB65006E22B1}" dt="2024-03-17T13:39:34.291" v="8130" actId="113"/>
          <ac:spMkLst>
            <pc:docMk/>
            <pc:sldMk cId="3466046906" sldId="313"/>
            <ac:spMk id="4" creationId="{62CCEDBE-4D4D-E51A-CED1-BA39CBA45625}"/>
          </ac:spMkLst>
        </pc:spChg>
        <pc:spChg chg="mod">
          <ac:chgData name="Raimundo, Pedro Ivo" userId="9c329565-d5f4-49d5-9f46-539108f33ea5" providerId="ADAL" clId="{C176E85F-93DA-5944-A91F-EB65006E22B1}" dt="2024-03-17T13:40:06.151" v="8179" actId="113"/>
          <ac:spMkLst>
            <pc:docMk/>
            <pc:sldMk cId="3466046906" sldId="313"/>
            <ac:spMk id="5" creationId="{34FB8FD1-7773-CCCF-1E54-9391E5E7FA80}"/>
          </ac:spMkLst>
        </pc:spChg>
        <pc:spChg chg="mod">
          <ac:chgData name="Raimundo, Pedro Ivo" userId="9c329565-d5f4-49d5-9f46-539108f33ea5" providerId="ADAL" clId="{C176E85F-93DA-5944-A91F-EB65006E22B1}" dt="2024-03-17T13:58:07.885" v="8357" actId="20577"/>
          <ac:spMkLst>
            <pc:docMk/>
            <pc:sldMk cId="3466046906" sldId="313"/>
            <ac:spMk id="6" creationId="{3970DB8F-2F16-A60F-F123-F4470BE4B230}"/>
          </ac:spMkLst>
        </pc:spChg>
        <pc:spChg chg="mod">
          <ac:chgData name="Raimundo, Pedro Ivo" userId="9c329565-d5f4-49d5-9f46-539108f33ea5" providerId="ADAL" clId="{C176E85F-93DA-5944-A91F-EB65006E22B1}" dt="2024-03-17T13:38:27.903" v="8058" actId="113"/>
          <ac:spMkLst>
            <pc:docMk/>
            <pc:sldMk cId="3466046906" sldId="313"/>
            <ac:spMk id="7" creationId="{013D57A5-6331-DD54-150A-AE18B273849E}"/>
          </ac:spMkLst>
        </pc:spChg>
        <pc:spChg chg="add mod">
          <ac:chgData name="Raimundo, Pedro Ivo" userId="9c329565-d5f4-49d5-9f46-539108f33ea5" providerId="ADAL" clId="{C176E85F-93DA-5944-A91F-EB65006E22B1}" dt="2024-03-17T13:40:00.890" v="8176"/>
          <ac:spMkLst>
            <pc:docMk/>
            <pc:sldMk cId="3466046906" sldId="313"/>
            <ac:spMk id="8" creationId="{0C9E893A-782D-F13C-1F1F-43380D7EE979}"/>
          </ac:spMkLst>
        </pc:spChg>
        <pc:spChg chg="add mod">
          <ac:chgData name="Raimundo, Pedro Ivo" userId="9c329565-d5f4-49d5-9f46-539108f33ea5" providerId="ADAL" clId="{C176E85F-93DA-5944-A91F-EB65006E22B1}" dt="2024-03-17T13:40:20.543" v="8202" actId="113"/>
          <ac:spMkLst>
            <pc:docMk/>
            <pc:sldMk cId="3466046906" sldId="313"/>
            <ac:spMk id="10" creationId="{CA5F53AE-C601-2107-927E-C18976306F7E}"/>
          </ac:spMkLst>
        </pc:spChg>
        <pc:spChg chg="mod">
          <ac:chgData name="Raimundo, Pedro Ivo" userId="9c329565-d5f4-49d5-9f46-539108f33ea5" providerId="ADAL" clId="{C176E85F-93DA-5944-A91F-EB65006E22B1}" dt="2024-03-17T13:40:42.803" v="8234" actId="20577"/>
          <ac:spMkLst>
            <pc:docMk/>
            <pc:sldMk cId="3466046906" sldId="313"/>
            <ac:spMk id="13" creationId="{7C265945-ACD9-3C73-496F-A1855031226D}"/>
          </ac:spMkLst>
        </pc:spChg>
        <pc:spChg chg="mod">
          <ac:chgData name="Raimundo, Pedro Ivo" userId="9c329565-d5f4-49d5-9f46-539108f33ea5" providerId="ADAL" clId="{C176E85F-93DA-5944-A91F-EB65006E22B1}" dt="2024-03-17T14:00:22.509" v="8431" actId="1076"/>
          <ac:spMkLst>
            <pc:docMk/>
            <pc:sldMk cId="3466046906" sldId="313"/>
            <ac:spMk id="15" creationId="{27A96ABB-F729-D416-3759-6150D0291D86}"/>
          </ac:spMkLst>
        </pc:spChg>
        <pc:spChg chg="add mod">
          <ac:chgData name="Raimundo, Pedro Ivo" userId="9c329565-d5f4-49d5-9f46-539108f33ea5" providerId="ADAL" clId="{C176E85F-93DA-5944-A91F-EB65006E22B1}" dt="2024-03-17T14:00:11.970" v="8428" actId="14100"/>
          <ac:spMkLst>
            <pc:docMk/>
            <pc:sldMk cId="3466046906" sldId="313"/>
            <ac:spMk id="19" creationId="{B624B02D-7EB6-C610-2FDA-AB0CC10F1555}"/>
          </ac:spMkLst>
        </pc:spChg>
        <pc:picChg chg="del">
          <ac:chgData name="Raimundo, Pedro Ivo" userId="9c329565-d5f4-49d5-9f46-539108f33ea5" providerId="ADAL" clId="{C176E85F-93DA-5944-A91F-EB65006E22B1}" dt="2024-03-17T13:37:23.272" v="8034" actId="478"/>
          <ac:picMkLst>
            <pc:docMk/>
            <pc:sldMk cId="3466046906" sldId="313"/>
            <ac:picMk id="16" creationId="{A8AF8492-6FA6-8156-3684-BAD6D5977A24}"/>
          </ac:picMkLst>
        </pc:picChg>
        <pc:picChg chg="add mod">
          <ac:chgData name="Raimundo, Pedro Ivo" userId="9c329565-d5f4-49d5-9f46-539108f33ea5" providerId="ADAL" clId="{C176E85F-93DA-5944-A91F-EB65006E22B1}" dt="2024-03-17T13:42:16.706" v="8284" actId="1076"/>
          <ac:picMkLst>
            <pc:docMk/>
            <pc:sldMk cId="3466046906" sldId="313"/>
            <ac:picMk id="17" creationId="{F1701370-BDC0-2BBB-BD1F-3D53B64409D4}"/>
          </ac:picMkLst>
        </pc:picChg>
        <pc:picChg chg="add del mod">
          <ac:chgData name="Raimundo, Pedro Ivo" userId="9c329565-d5f4-49d5-9f46-539108f33ea5" providerId="ADAL" clId="{C176E85F-93DA-5944-A91F-EB65006E22B1}" dt="2024-03-17T13:41:56.178" v="8280" actId="478"/>
          <ac:picMkLst>
            <pc:docMk/>
            <pc:sldMk cId="3466046906" sldId="313"/>
            <ac:picMk id="15362" creationId="{1609769D-241E-5BF3-49E0-25923D2AF335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7T14:23:06.359" v="8743" actId="1076"/>
        <pc:sldMkLst>
          <pc:docMk/>
          <pc:sldMk cId="3135641636" sldId="314"/>
        </pc:sldMkLst>
        <pc:spChg chg="mod">
          <ac:chgData name="Raimundo, Pedro Ivo" userId="9c329565-d5f4-49d5-9f46-539108f33ea5" providerId="ADAL" clId="{C176E85F-93DA-5944-A91F-EB65006E22B1}" dt="2024-03-17T13:32:10.415" v="7959" actId="113"/>
          <ac:spMkLst>
            <pc:docMk/>
            <pc:sldMk cId="3135641636" sldId="314"/>
            <ac:spMk id="4" creationId="{62CCEDBE-4D4D-E51A-CED1-BA39CBA45625}"/>
          </ac:spMkLst>
        </pc:spChg>
        <pc:spChg chg="mod">
          <ac:chgData name="Raimundo, Pedro Ivo" userId="9c329565-d5f4-49d5-9f46-539108f33ea5" providerId="ADAL" clId="{C176E85F-93DA-5944-A91F-EB65006E22B1}" dt="2024-03-17T14:00:54.568" v="8457" actId="20577"/>
          <ac:spMkLst>
            <pc:docMk/>
            <pc:sldMk cId="3135641636" sldId="314"/>
            <ac:spMk id="5" creationId="{34FB8FD1-7773-CCCF-1E54-9391E5E7FA80}"/>
          </ac:spMkLst>
        </pc:spChg>
        <pc:spChg chg="mod">
          <ac:chgData name="Raimundo, Pedro Ivo" userId="9c329565-d5f4-49d5-9f46-539108f33ea5" providerId="ADAL" clId="{C176E85F-93DA-5944-A91F-EB65006E22B1}" dt="2024-03-17T13:59:08.328" v="8407" actId="20577"/>
          <ac:spMkLst>
            <pc:docMk/>
            <pc:sldMk cId="3135641636" sldId="314"/>
            <ac:spMk id="6" creationId="{3970DB8F-2F16-A60F-F123-F4470BE4B230}"/>
          </ac:spMkLst>
        </pc:spChg>
        <pc:spChg chg="mod">
          <ac:chgData name="Raimundo, Pedro Ivo" userId="9c329565-d5f4-49d5-9f46-539108f33ea5" providerId="ADAL" clId="{C176E85F-93DA-5944-A91F-EB65006E22B1}" dt="2024-03-17T13:32:14.206" v="7960" actId="113"/>
          <ac:spMkLst>
            <pc:docMk/>
            <pc:sldMk cId="3135641636" sldId="314"/>
            <ac:spMk id="7" creationId="{013D57A5-6331-DD54-150A-AE18B273849E}"/>
          </ac:spMkLst>
        </pc:spChg>
        <pc:spChg chg="add del">
          <ac:chgData name="Raimundo, Pedro Ivo" userId="9c329565-d5f4-49d5-9f46-539108f33ea5" providerId="ADAL" clId="{C176E85F-93DA-5944-A91F-EB65006E22B1}" dt="2024-03-17T13:28:27.593" v="7920" actId="22"/>
          <ac:spMkLst>
            <pc:docMk/>
            <pc:sldMk cId="3135641636" sldId="314"/>
            <ac:spMk id="8" creationId="{373F22B5-66AB-1ECE-C026-BFC7E5363CB1}"/>
          </ac:spMkLst>
        </pc:spChg>
        <pc:spChg chg="add mod">
          <ac:chgData name="Raimundo, Pedro Ivo" userId="9c329565-d5f4-49d5-9f46-539108f33ea5" providerId="ADAL" clId="{C176E85F-93DA-5944-A91F-EB65006E22B1}" dt="2024-03-17T14:00:48.594" v="8455" actId="113"/>
          <ac:spMkLst>
            <pc:docMk/>
            <pc:sldMk cId="3135641636" sldId="314"/>
            <ac:spMk id="10" creationId="{1EA31506-FA10-641A-CED7-BD8F71A5859F}"/>
          </ac:spMkLst>
        </pc:spChg>
        <pc:spChg chg="mod">
          <ac:chgData name="Raimundo, Pedro Ivo" userId="9c329565-d5f4-49d5-9f46-539108f33ea5" providerId="ADAL" clId="{C176E85F-93DA-5944-A91F-EB65006E22B1}" dt="2024-03-17T14:02:27.075" v="8675" actId="20577"/>
          <ac:spMkLst>
            <pc:docMk/>
            <pc:sldMk cId="3135641636" sldId="314"/>
            <ac:spMk id="13" creationId="{7C265945-ACD9-3C73-496F-A1855031226D}"/>
          </ac:spMkLst>
        </pc:spChg>
        <pc:spChg chg="mod">
          <ac:chgData name="Raimundo, Pedro Ivo" userId="9c329565-d5f4-49d5-9f46-539108f33ea5" providerId="ADAL" clId="{C176E85F-93DA-5944-A91F-EB65006E22B1}" dt="2024-03-17T14:02:41.641" v="8678" actId="1076"/>
          <ac:spMkLst>
            <pc:docMk/>
            <pc:sldMk cId="3135641636" sldId="314"/>
            <ac:spMk id="15" creationId="{27A96ABB-F729-D416-3759-6150D0291D86}"/>
          </ac:spMkLst>
        </pc:spChg>
        <pc:spChg chg="add mod">
          <ac:chgData name="Raimundo, Pedro Ivo" userId="9c329565-d5f4-49d5-9f46-539108f33ea5" providerId="ADAL" clId="{C176E85F-93DA-5944-A91F-EB65006E22B1}" dt="2024-03-17T13:35:55.086" v="8033" actId="113"/>
          <ac:spMkLst>
            <pc:docMk/>
            <pc:sldMk cId="3135641636" sldId="314"/>
            <ac:spMk id="17" creationId="{48D3A371-F9D7-244C-7A78-9E22DFC4F315}"/>
          </ac:spMkLst>
        </pc:spChg>
        <pc:spChg chg="add mod">
          <ac:chgData name="Raimundo, Pedro Ivo" userId="9c329565-d5f4-49d5-9f46-539108f33ea5" providerId="ADAL" clId="{C176E85F-93DA-5944-A91F-EB65006E22B1}" dt="2024-03-17T14:02:37.097" v="8677" actId="1076"/>
          <ac:spMkLst>
            <pc:docMk/>
            <pc:sldMk cId="3135641636" sldId="314"/>
            <ac:spMk id="19" creationId="{2BEA9AFC-A374-69A9-B904-017280CD718C}"/>
          </ac:spMkLst>
        </pc:spChg>
        <pc:picChg chg="del">
          <ac:chgData name="Raimundo, Pedro Ivo" userId="9c329565-d5f4-49d5-9f46-539108f33ea5" providerId="ADAL" clId="{C176E85F-93DA-5944-A91F-EB65006E22B1}" dt="2024-03-17T13:29:27.518" v="7950" actId="478"/>
          <ac:picMkLst>
            <pc:docMk/>
            <pc:sldMk cId="3135641636" sldId="314"/>
            <ac:picMk id="16" creationId="{A8AF8492-6FA6-8156-3684-BAD6D5977A24}"/>
          </ac:picMkLst>
        </pc:picChg>
        <pc:picChg chg="add mod">
          <ac:chgData name="Raimundo, Pedro Ivo" userId="9c329565-d5f4-49d5-9f46-539108f33ea5" providerId="ADAL" clId="{C176E85F-93DA-5944-A91F-EB65006E22B1}" dt="2024-03-17T14:23:06.359" v="8743" actId="1076"/>
          <ac:picMkLst>
            <pc:docMk/>
            <pc:sldMk cId="3135641636" sldId="314"/>
            <ac:picMk id="20" creationId="{4A38E405-6833-C523-76D1-64B6D7E3AC56}"/>
          </ac:picMkLst>
        </pc:picChg>
      </pc:sldChg>
      <pc:sldChg chg="modSp add del mod ord">
        <pc:chgData name="Raimundo, Pedro Ivo" userId="9c329565-d5f4-49d5-9f46-539108f33ea5" providerId="ADAL" clId="{C176E85F-93DA-5944-A91F-EB65006E22B1}" dt="2024-03-17T13:57:55.341" v="8349" actId="2696"/>
        <pc:sldMkLst>
          <pc:docMk/>
          <pc:sldMk cId="2160421284" sldId="315"/>
        </pc:sldMkLst>
        <pc:spChg chg="mod">
          <ac:chgData name="Raimundo, Pedro Ivo" userId="9c329565-d5f4-49d5-9f46-539108f33ea5" providerId="ADAL" clId="{C176E85F-93DA-5944-A91F-EB65006E22B1}" dt="2024-03-17T13:27:41.405" v="7906" actId="20577"/>
          <ac:spMkLst>
            <pc:docMk/>
            <pc:sldMk cId="2160421284" sldId="315"/>
            <ac:spMk id="6" creationId="{3970DB8F-2F16-A60F-F123-F4470BE4B230}"/>
          </ac:spMkLst>
        </pc:spChg>
      </pc:sldChg>
      <pc:sldChg chg="addSp delSp modSp add mod">
        <pc:chgData name="Raimundo, Pedro Ivo" userId="9c329565-d5f4-49d5-9f46-539108f33ea5" providerId="ADAL" clId="{C176E85F-93DA-5944-A91F-EB65006E22B1}" dt="2024-03-17T13:56:26.239" v="8348" actId="1076"/>
        <pc:sldMkLst>
          <pc:docMk/>
          <pc:sldMk cId="294674166" sldId="316"/>
        </pc:sldMkLst>
        <pc:spChg chg="del">
          <ac:chgData name="Raimundo, Pedro Ivo" userId="9c329565-d5f4-49d5-9f46-539108f33ea5" providerId="ADAL" clId="{C176E85F-93DA-5944-A91F-EB65006E22B1}" dt="2024-03-17T13:43:07.681" v="8324" actId="478"/>
          <ac:spMkLst>
            <pc:docMk/>
            <pc:sldMk cId="294674166" sldId="316"/>
            <ac:spMk id="2" creationId="{6688222A-0101-2754-A465-EA0D29B4D2D3}"/>
          </ac:spMkLst>
        </pc:spChg>
        <pc:spChg chg="del">
          <ac:chgData name="Raimundo, Pedro Ivo" userId="9c329565-d5f4-49d5-9f46-539108f33ea5" providerId="ADAL" clId="{C176E85F-93DA-5944-A91F-EB65006E22B1}" dt="2024-03-17T13:42:55.380" v="8312" actId="478"/>
          <ac:spMkLst>
            <pc:docMk/>
            <pc:sldMk cId="294674166" sldId="316"/>
            <ac:spMk id="3" creationId="{66E80FD5-90BC-B8AE-DD9C-328050D2437C}"/>
          </ac:spMkLst>
        </pc:spChg>
        <pc:spChg chg="del mod">
          <ac:chgData name="Raimundo, Pedro Ivo" userId="9c329565-d5f4-49d5-9f46-539108f33ea5" providerId="ADAL" clId="{C176E85F-93DA-5944-A91F-EB65006E22B1}" dt="2024-03-17T13:43:05.247" v="8322" actId="478"/>
          <ac:spMkLst>
            <pc:docMk/>
            <pc:sldMk cId="294674166" sldId="316"/>
            <ac:spMk id="4" creationId="{62CCEDBE-4D4D-E51A-CED1-BA39CBA45625}"/>
          </ac:spMkLst>
        </pc:spChg>
        <pc:spChg chg="del">
          <ac:chgData name="Raimundo, Pedro Ivo" userId="9c329565-d5f4-49d5-9f46-539108f33ea5" providerId="ADAL" clId="{C176E85F-93DA-5944-A91F-EB65006E22B1}" dt="2024-03-17T13:43:06.611" v="8323" actId="478"/>
          <ac:spMkLst>
            <pc:docMk/>
            <pc:sldMk cId="294674166" sldId="316"/>
            <ac:spMk id="5" creationId="{34FB8FD1-7773-CCCF-1E54-9391E5E7FA80}"/>
          </ac:spMkLst>
        </pc:spChg>
        <pc:spChg chg="del mod">
          <ac:chgData name="Raimundo, Pedro Ivo" userId="9c329565-d5f4-49d5-9f46-539108f33ea5" providerId="ADAL" clId="{C176E85F-93DA-5944-A91F-EB65006E22B1}" dt="2024-03-17T13:55:33.720" v="8333" actId="478"/>
          <ac:spMkLst>
            <pc:docMk/>
            <pc:sldMk cId="294674166" sldId="316"/>
            <ac:spMk id="6" creationId="{3970DB8F-2F16-A60F-F123-F4470BE4B230}"/>
          </ac:spMkLst>
        </pc:spChg>
        <pc:spChg chg="del mod">
          <ac:chgData name="Raimundo, Pedro Ivo" userId="9c329565-d5f4-49d5-9f46-539108f33ea5" providerId="ADAL" clId="{C176E85F-93DA-5944-A91F-EB65006E22B1}" dt="2024-03-17T13:43:03.957" v="8320" actId="478"/>
          <ac:spMkLst>
            <pc:docMk/>
            <pc:sldMk cId="294674166" sldId="316"/>
            <ac:spMk id="7" creationId="{013D57A5-6331-DD54-150A-AE18B273849E}"/>
          </ac:spMkLst>
        </pc:spChg>
        <pc:spChg chg="del mod">
          <ac:chgData name="Raimundo, Pedro Ivo" userId="9c329565-d5f4-49d5-9f46-539108f33ea5" providerId="ADAL" clId="{C176E85F-93DA-5944-A91F-EB65006E22B1}" dt="2024-03-17T13:42:56.964" v="8314" actId="478"/>
          <ac:spMkLst>
            <pc:docMk/>
            <pc:sldMk cId="294674166" sldId="316"/>
            <ac:spMk id="9" creationId="{12801FF6-66C7-8164-C88E-4B6F7CD1A556}"/>
          </ac:spMkLst>
        </pc:spChg>
        <pc:spChg chg="del">
          <ac:chgData name="Raimundo, Pedro Ivo" userId="9c329565-d5f4-49d5-9f46-539108f33ea5" providerId="ADAL" clId="{C176E85F-93DA-5944-A91F-EB65006E22B1}" dt="2024-03-17T13:43:08.994" v="8325" actId="478"/>
          <ac:spMkLst>
            <pc:docMk/>
            <pc:sldMk cId="294674166" sldId="316"/>
            <ac:spMk id="10" creationId="{CA5F53AE-C601-2107-927E-C18976306F7E}"/>
          </ac:spMkLst>
        </pc:spChg>
        <pc:spChg chg="del mod">
          <ac:chgData name="Raimundo, Pedro Ivo" userId="9c329565-d5f4-49d5-9f46-539108f33ea5" providerId="ADAL" clId="{C176E85F-93DA-5944-A91F-EB65006E22B1}" dt="2024-03-17T13:42:58.337" v="8315" actId="478"/>
          <ac:spMkLst>
            <pc:docMk/>
            <pc:sldMk cId="294674166" sldId="316"/>
            <ac:spMk id="12" creationId="{F2B04CF1-FF93-62FC-8B49-AC48B7ACFB9A}"/>
          </ac:spMkLst>
        </pc:spChg>
        <pc:spChg chg="del">
          <ac:chgData name="Raimundo, Pedro Ivo" userId="9c329565-d5f4-49d5-9f46-539108f33ea5" providerId="ADAL" clId="{C176E85F-93DA-5944-A91F-EB65006E22B1}" dt="2024-03-17T13:43:10.088" v="8326" actId="478"/>
          <ac:spMkLst>
            <pc:docMk/>
            <pc:sldMk cId="294674166" sldId="316"/>
            <ac:spMk id="13" creationId="{7C265945-ACD9-3C73-496F-A1855031226D}"/>
          </ac:spMkLst>
        </pc:spChg>
        <pc:spChg chg="del">
          <ac:chgData name="Raimundo, Pedro Ivo" userId="9c329565-d5f4-49d5-9f46-539108f33ea5" providerId="ADAL" clId="{C176E85F-93DA-5944-A91F-EB65006E22B1}" dt="2024-03-17T13:43:11.264" v="8327" actId="478"/>
          <ac:spMkLst>
            <pc:docMk/>
            <pc:sldMk cId="294674166" sldId="316"/>
            <ac:spMk id="15" creationId="{27A96ABB-F729-D416-3759-6150D0291D86}"/>
          </ac:spMkLst>
        </pc:spChg>
        <pc:picChg chg="add mod modCrop">
          <ac:chgData name="Raimundo, Pedro Ivo" userId="9c329565-d5f4-49d5-9f46-539108f33ea5" providerId="ADAL" clId="{C176E85F-93DA-5944-A91F-EB65006E22B1}" dt="2024-03-17T13:56:26.239" v="8348" actId="1076"/>
          <ac:picMkLst>
            <pc:docMk/>
            <pc:sldMk cId="294674166" sldId="316"/>
            <ac:picMk id="16" creationId="{A6FD5E30-C27B-F97C-5AA4-7C00F17B2BA8}"/>
          </ac:picMkLst>
        </pc:picChg>
        <pc:picChg chg="del">
          <ac:chgData name="Raimundo, Pedro Ivo" userId="9c329565-d5f4-49d5-9f46-539108f33ea5" providerId="ADAL" clId="{C176E85F-93DA-5944-A91F-EB65006E22B1}" dt="2024-03-17T13:43:02.199" v="8318" actId="478"/>
          <ac:picMkLst>
            <pc:docMk/>
            <pc:sldMk cId="294674166" sldId="316"/>
            <ac:picMk id="17" creationId="{F1701370-BDC0-2BBB-BD1F-3D53B64409D4}"/>
          </ac:picMkLst>
        </pc:picChg>
        <pc:cxnChg chg="del">
          <ac:chgData name="Raimundo, Pedro Ivo" userId="9c329565-d5f4-49d5-9f46-539108f33ea5" providerId="ADAL" clId="{C176E85F-93DA-5944-A91F-EB65006E22B1}" dt="2024-03-17T13:43:01.879" v="8317" actId="478"/>
          <ac:cxnSpMkLst>
            <pc:docMk/>
            <pc:sldMk cId="294674166" sldId="316"/>
            <ac:cxnSpMk id="11" creationId="{6CBC155E-5B6D-8803-CF9D-F2161A73AEBC}"/>
          </ac:cxnSpMkLst>
        </pc:cxnChg>
        <pc:cxnChg chg="del">
          <ac:chgData name="Raimundo, Pedro Ivo" userId="9c329565-d5f4-49d5-9f46-539108f33ea5" providerId="ADAL" clId="{C176E85F-93DA-5944-A91F-EB65006E22B1}" dt="2024-03-17T13:43:00.815" v="8316" actId="478"/>
          <ac:cxnSpMkLst>
            <pc:docMk/>
            <pc:sldMk cId="294674166" sldId="316"/>
            <ac:cxnSpMk id="14" creationId="{0EDB7E4B-7208-BBAB-1E96-86831F11A816}"/>
          </ac:cxnSpMkLst>
        </pc:cxnChg>
        <pc:cxnChg chg="del">
          <ac:chgData name="Raimundo, Pedro Ivo" userId="9c329565-d5f4-49d5-9f46-539108f33ea5" providerId="ADAL" clId="{C176E85F-93DA-5944-A91F-EB65006E22B1}" dt="2024-03-17T13:42:53.963" v="8310" actId="478"/>
          <ac:cxnSpMkLst>
            <pc:docMk/>
            <pc:sldMk cId="294674166" sldId="316"/>
            <ac:cxnSpMk id="18" creationId="{848A6173-1B9F-92E7-5F4F-72BBFAD380F2}"/>
          </ac:cxnSpMkLst>
        </pc:cxnChg>
        <pc:cxnChg chg="del">
          <ac:chgData name="Raimundo, Pedro Ivo" userId="9c329565-d5f4-49d5-9f46-539108f33ea5" providerId="ADAL" clId="{C176E85F-93DA-5944-A91F-EB65006E22B1}" dt="2024-03-17T13:55:34.728" v="8334" actId="478"/>
          <ac:cxnSpMkLst>
            <pc:docMk/>
            <pc:sldMk cId="294674166" sldId="316"/>
            <ac:cxnSpMk id="21" creationId="{5C9AA55B-3937-8FE6-D7BC-14AB2787A2C8}"/>
          </ac:cxnSpMkLst>
        </pc:cxnChg>
      </pc:sldChg>
      <pc:sldChg chg="addSp modSp add mod">
        <pc:chgData name="Raimundo, Pedro Ivo" userId="9c329565-d5f4-49d5-9f46-539108f33ea5" providerId="ADAL" clId="{C176E85F-93DA-5944-A91F-EB65006E22B1}" dt="2024-03-18T22:01:36.713" v="10106" actId="1076"/>
        <pc:sldMkLst>
          <pc:docMk/>
          <pc:sldMk cId="1883707556" sldId="317"/>
        </pc:sldMkLst>
        <pc:spChg chg="mod">
          <ac:chgData name="Raimundo, Pedro Ivo" userId="9c329565-d5f4-49d5-9f46-539108f33ea5" providerId="ADAL" clId="{C176E85F-93DA-5944-A91F-EB65006E22B1}" dt="2024-03-18T21:25:48.847" v="9788" actId="14100"/>
          <ac:spMkLst>
            <pc:docMk/>
            <pc:sldMk cId="1883707556" sldId="317"/>
            <ac:spMk id="4" creationId="{1C0EA175-477F-42A5-AACF-F0392D44D1EB}"/>
          </ac:spMkLst>
        </pc:spChg>
        <pc:spChg chg="add mod">
          <ac:chgData name="Raimundo, Pedro Ivo" userId="9c329565-d5f4-49d5-9f46-539108f33ea5" providerId="ADAL" clId="{C176E85F-93DA-5944-A91F-EB65006E22B1}" dt="2024-03-18T22:01:36.713" v="10106" actId="1076"/>
          <ac:spMkLst>
            <pc:docMk/>
            <pc:sldMk cId="1883707556" sldId="317"/>
            <ac:spMk id="5" creationId="{8A0FEEE8-1AC2-FFA8-9C9C-CF697B73D9BD}"/>
          </ac:spMkLst>
        </pc:spChg>
        <pc:spChg chg="mod">
          <ac:chgData name="Raimundo, Pedro Ivo" userId="9c329565-d5f4-49d5-9f46-539108f33ea5" providerId="ADAL" clId="{C176E85F-93DA-5944-A91F-EB65006E22B1}" dt="2024-03-17T20:11:55.253" v="9635" actId="108"/>
          <ac:spMkLst>
            <pc:docMk/>
            <pc:sldMk cId="1883707556" sldId="317"/>
            <ac:spMk id="6" creationId="{321AB6D5-131E-C16B-33D7-1351DCFB2E7A}"/>
          </ac:spMkLst>
        </pc:spChg>
        <pc:picChg chg="add mod">
          <ac:chgData name="Raimundo, Pedro Ivo" userId="9c329565-d5f4-49d5-9f46-539108f33ea5" providerId="ADAL" clId="{C176E85F-93DA-5944-A91F-EB65006E22B1}" dt="2024-03-18T22:01:34.292" v="10105" actId="1076"/>
          <ac:picMkLst>
            <pc:docMk/>
            <pc:sldMk cId="1883707556" sldId="317"/>
            <ac:picMk id="3" creationId="{8AB2FAA2-5786-9CEC-69C5-7A2DB1272929}"/>
          </ac:picMkLst>
        </pc:picChg>
      </pc:sldChg>
      <pc:sldChg chg="addSp delSp modSp add mod delAnim modAnim">
        <pc:chgData name="Raimundo, Pedro Ivo" userId="9c329565-d5f4-49d5-9f46-539108f33ea5" providerId="ADAL" clId="{C176E85F-93DA-5944-A91F-EB65006E22B1}" dt="2024-03-17T19:29:14.938" v="8876"/>
        <pc:sldMkLst>
          <pc:docMk/>
          <pc:sldMk cId="1327507669" sldId="318"/>
        </pc:sldMkLst>
        <pc:spChg chg="del mod">
          <ac:chgData name="Raimundo, Pedro Ivo" userId="9c329565-d5f4-49d5-9f46-539108f33ea5" providerId="ADAL" clId="{C176E85F-93DA-5944-A91F-EB65006E22B1}" dt="2024-03-17T19:21:35.667" v="8828" actId="478"/>
          <ac:spMkLst>
            <pc:docMk/>
            <pc:sldMk cId="1327507669" sldId="318"/>
            <ac:spMk id="2" creationId="{95B2BB98-24F1-74A3-5AA8-0D09C6ACF2C8}"/>
          </ac:spMkLst>
        </pc:spChg>
        <pc:spChg chg="mod">
          <ac:chgData name="Raimundo, Pedro Ivo" userId="9c329565-d5f4-49d5-9f46-539108f33ea5" providerId="ADAL" clId="{C176E85F-93DA-5944-A91F-EB65006E22B1}" dt="2024-03-17T19:21:18.147" v="8826" actId="20577"/>
          <ac:spMkLst>
            <pc:docMk/>
            <pc:sldMk cId="1327507669" sldId="318"/>
            <ac:spMk id="6" creationId="{3970DB8F-2F16-A60F-F123-F4470BE4B230}"/>
          </ac:spMkLst>
        </pc:spChg>
        <pc:spChg chg="del">
          <ac:chgData name="Raimundo, Pedro Ivo" userId="9c329565-d5f4-49d5-9f46-539108f33ea5" providerId="ADAL" clId="{C176E85F-93DA-5944-A91F-EB65006E22B1}" dt="2024-03-17T19:21:38.117" v="8829" actId="478"/>
          <ac:spMkLst>
            <pc:docMk/>
            <pc:sldMk cId="1327507669" sldId="318"/>
            <ac:spMk id="9" creationId="{12801FF6-66C7-8164-C88E-4B6F7CD1A556}"/>
          </ac:spMkLst>
        </pc:spChg>
        <pc:picChg chg="add del mod">
          <ac:chgData name="Raimundo, Pedro Ivo" userId="9c329565-d5f4-49d5-9f46-539108f33ea5" providerId="ADAL" clId="{C176E85F-93DA-5944-A91F-EB65006E22B1}" dt="2024-03-17T19:26:05.408" v="8856" actId="478"/>
          <ac:picMkLst>
            <pc:docMk/>
            <pc:sldMk cId="1327507669" sldId="318"/>
            <ac:picMk id="3" creationId="{25734F8C-7902-2CEA-91A1-2D97FD66FB9E}"/>
          </ac:picMkLst>
        </pc:picChg>
        <pc:picChg chg="add mod">
          <ac:chgData name="Raimundo, Pedro Ivo" userId="9c329565-d5f4-49d5-9f46-539108f33ea5" providerId="ADAL" clId="{C176E85F-93DA-5944-A91F-EB65006E22B1}" dt="2024-03-17T19:29:13.972" v="8875" actId="1076"/>
          <ac:picMkLst>
            <pc:docMk/>
            <pc:sldMk cId="1327507669" sldId="318"/>
            <ac:picMk id="4" creationId="{3F18C97D-9A66-65DC-8751-4EE396A9DF65}"/>
          </ac:picMkLst>
        </pc:picChg>
        <pc:picChg chg="add mod">
          <ac:chgData name="Raimundo, Pedro Ivo" userId="9c329565-d5f4-49d5-9f46-539108f33ea5" providerId="ADAL" clId="{C176E85F-93DA-5944-A91F-EB65006E22B1}" dt="2024-03-17T19:23:24.103" v="8832" actId="14100"/>
          <ac:picMkLst>
            <pc:docMk/>
            <pc:sldMk cId="1327507669" sldId="318"/>
            <ac:picMk id="17410" creationId="{7C2554CF-B7B0-B590-F6C9-6E0B7C2A598D}"/>
          </ac:picMkLst>
        </pc:picChg>
        <pc:picChg chg="add del mod">
          <ac:chgData name="Raimundo, Pedro Ivo" userId="9c329565-d5f4-49d5-9f46-539108f33ea5" providerId="ADAL" clId="{C176E85F-93DA-5944-A91F-EB65006E22B1}" dt="2024-03-17T19:24:10.267" v="8838" actId="478"/>
          <ac:picMkLst>
            <pc:docMk/>
            <pc:sldMk cId="1327507669" sldId="318"/>
            <ac:picMk id="17412" creationId="{58B9AF66-1FA3-205D-9DFE-14CB4BC998E4}"/>
          </ac:picMkLst>
        </pc:picChg>
        <pc:picChg chg="add mod">
          <ac:chgData name="Raimundo, Pedro Ivo" userId="9c329565-d5f4-49d5-9f46-539108f33ea5" providerId="ADAL" clId="{C176E85F-93DA-5944-A91F-EB65006E22B1}" dt="2024-03-17T19:27:06.749" v="8868" actId="1076"/>
          <ac:picMkLst>
            <pc:docMk/>
            <pc:sldMk cId="1327507669" sldId="318"/>
            <ac:picMk id="17414" creationId="{8A405DD7-B49A-BB09-CFBD-0DBD2D97FFC3}"/>
          </ac:picMkLst>
        </pc:picChg>
      </pc:sldChg>
      <pc:sldChg chg="addSp delSp modSp add modAnim">
        <pc:chgData name="Raimundo, Pedro Ivo" userId="9c329565-d5f4-49d5-9f46-539108f33ea5" providerId="ADAL" clId="{C176E85F-93DA-5944-A91F-EB65006E22B1}" dt="2024-03-17T19:27:15.827" v="8869" actId="14100"/>
        <pc:sldMkLst>
          <pc:docMk/>
          <pc:sldMk cId="257048423" sldId="319"/>
        </pc:sldMkLst>
        <pc:picChg chg="del mod">
          <ac:chgData name="Raimundo, Pedro Ivo" userId="9c329565-d5f4-49d5-9f46-539108f33ea5" providerId="ADAL" clId="{C176E85F-93DA-5944-A91F-EB65006E22B1}" dt="2024-03-17T19:26:45.275" v="8864" actId="478"/>
          <ac:picMkLst>
            <pc:docMk/>
            <pc:sldMk cId="257048423" sldId="319"/>
            <ac:picMk id="17414" creationId="{8A405DD7-B49A-BB09-CFBD-0DBD2D97FFC3}"/>
          </ac:picMkLst>
        </pc:picChg>
        <pc:picChg chg="add mod">
          <ac:chgData name="Raimundo, Pedro Ivo" userId="9c329565-d5f4-49d5-9f46-539108f33ea5" providerId="ADAL" clId="{C176E85F-93DA-5944-A91F-EB65006E22B1}" dt="2024-03-17T19:27:15.827" v="8869" actId="14100"/>
          <ac:picMkLst>
            <pc:docMk/>
            <pc:sldMk cId="257048423" sldId="319"/>
            <ac:picMk id="19458" creationId="{28CA6A93-FEB3-58D0-ADDA-63EF52F3E1A0}"/>
          </ac:picMkLst>
        </pc:picChg>
      </pc:sldChg>
      <pc:sldChg chg="addSp delSp modSp add mod modAnim">
        <pc:chgData name="Raimundo, Pedro Ivo" userId="9c329565-d5f4-49d5-9f46-539108f33ea5" providerId="ADAL" clId="{C176E85F-93DA-5944-A91F-EB65006E22B1}" dt="2024-03-17T19:38:02.909" v="8907"/>
        <pc:sldMkLst>
          <pc:docMk/>
          <pc:sldMk cId="1963304873" sldId="320"/>
        </pc:sldMkLst>
        <pc:spChg chg="mod">
          <ac:chgData name="Raimundo, Pedro Ivo" userId="9c329565-d5f4-49d5-9f46-539108f33ea5" providerId="ADAL" clId="{C176E85F-93DA-5944-A91F-EB65006E22B1}" dt="2024-03-17T19:29:53.550" v="8900" actId="20577"/>
          <ac:spMkLst>
            <pc:docMk/>
            <pc:sldMk cId="1963304873" sldId="320"/>
            <ac:spMk id="6" creationId="{3970DB8F-2F16-A60F-F123-F4470BE4B230}"/>
          </ac:spMkLst>
        </pc:spChg>
        <pc:picChg chg="add mod">
          <ac:chgData name="Raimundo, Pedro Ivo" userId="9c329565-d5f4-49d5-9f46-539108f33ea5" providerId="ADAL" clId="{C176E85F-93DA-5944-A91F-EB65006E22B1}" dt="2024-03-17T19:38:00.450" v="8906" actId="1076"/>
          <ac:picMkLst>
            <pc:docMk/>
            <pc:sldMk cId="1963304873" sldId="320"/>
            <ac:picMk id="2" creationId="{F879C59C-2715-BA13-6094-B3543622FAAB}"/>
          </ac:picMkLst>
        </pc:picChg>
        <pc:picChg chg="del">
          <ac:chgData name="Raimundo, Pedro Ivo" userId="9c329565-d5f4-49d5-9f46-539108f33ea5" providerId="ADAL" clId="{C176E85F-93DA-5944-A91F-EB65006E22B1}" dt="2024-03-17T19:29:54.914" v="8901" actId="478"/>
          <ac:picMkLst>
            <pc:docMk/>
            <pc:sldMk cId="1963304873" sldId="320"/>
            <ac:picMk id="19458" creationId="{28CA6A93-FEB3-58D0-ADDA-63EF52F3E1A0}"/>
          </ac:picMkLst>
        </pc:picChg>
      </pc:sldChg>
      <pc:sldChg chg="add del">
        <pc:chgData name="Raimundo, Pedro Ivo" userId="9c329565-d5f4-49d5-9f46-539108f33ea5" providerId="ADAL" clId="{C176E85F-93DA-5944-A91F-EB65006E22B1}" dt="2024-03-17T19:38:16.427" v="8909" actId="2696"/>
        <pc:sldMkLst>
          <pc:docMk/>
          <pc:sldMk cId="294021420" sldId="321"/>
        </pc:sldMkLst>
      </pc:sldChg>
      <pc:sldChg chg="addSp modSp add mod">
        <pc:chgData name="Raimundo, Pedro Ivo" userId="9c329565-d5f4-49d5-9f46-539108f33ea5" providerId="ADAL" clId="{C176E85F-93DA-5944-A91F-EB65006E22B1}" dt="2024-03-18T21:41:29.739" v="10026" actId="14100"/>
        <pc:sldMkLst>
          <pc:docMk/>
          <pc:sldMk cId="3855442563" sldId="321"/>
        </pc:sldMkLst>
        <pc:spChg chg="add">
          <ac:chgData name="Raimundo, Pedro Ivo" userId="9c329565-d5f4-49d5-9f46-539108f33ea5" providerId="ADAL" clId="{C176E85F-93DA-5944-A91F-EB65006E22B1}" dt="2024-03-18T21:23:16.844" v="9767"/>
          <ac:spMkLst>
            <pc:docMk/>
            <pc:sldMk cId="3855442563" sldId="321"/>
            <ac:spMk id="2" creationId="{B250FFF6-8AE1-CE92-7D61-2025BDF64342}"/>
          </ac:spMkLst>
        </pc:spChg>
        <pc:spChg chg="mod">
          <ac:chgData name="Raimundo, Pedro Ivo" userId="9c329565-d5f4-49d5-9f46-539108f33ea5" providerId="ADAL" clId="{C176E85F-93DA-5944-A91F-EB65006E22B1}" dt="2024-03-18T21:41:29.739" v="10026" actId="14100"/>
          <ac:spMkLst>
            <pc:docMk/>
            <pc:sldMk cId="3855442563" sldId="321"/>
            <ac:spMk id="4" creationId="{1C0EA175-477F-42A5-AACF-F0392D44D1EB}"/>
          </ac:spMkLst>
        </pc:spChg>
        <pc:spChg chg="mod">
          <ac:chgData name="Raimundo, Pedro Ivo" userId="9c329565-d5f4-49d5-9f46-539108f33ea5" providerId="ADAL" clId="{C176E85F-93DA-5944-A91F-EB65006E22B1}" dt="2024-03-17T20:14:01.297" v="9673" actId="108"/>
          <ac:spMkLst>
            <pc:docMk/>
            <pc:sldMk cId="3855442563" sldId="321"/>
            <ac:spMk id="6" creationId="{321AB6D5-131E-C16B-33D7-1351DCFB2E7A}"/>
          </ac:spMkLst>
        </pc:spChg>
        <pc:picChg chg="add mod modCrop">
          <ac:chgData name="Raimundo, Pedro Ivo" userId="9c329565-d5f4-49d5-9f46-539108f33ea5" providerId="ADAL" clId="{C176E85F-93DA-5944-A91F-EB65006E22B1}" dt="2024-03-18T21:24:40.184" v="9786" actId="1076"/>
          <ac:picMkLst>
            <pc:docMk/>
            <pc:sldMk cId="3855442563" sldId="321"/>
            <ac:picMk id="5" creationId="{F645DAB0-66E6-0AD7-B203-BC8A9A39335C}"/>
          </ac:picMkLst>
        </pc:picChg>
      </pc:sldChg>
      <pc:sldChg chg="add del">
        <pc:chgData name="Raimundo, Pedro Ivo" userId="9c329565-d5f4-49d5-9f46-539108f33ea5" providerId="ADAL" clId="{C176E85F-93DA-5944-A91F-EB65006E22B1}" dt="2024-03-17T19:35:37.276" v="8903" actId="2696"/>
        <pc:sldMkLst>
          <pc:docMk/>
          <pc:sldMk cId="4037944554" sldId="321"/>
        </pc:sldMkLst>
      </pc:sldChg>
      <pc:sldChg chg="addSp delSp modSp add mod">
        <pc:chgData name="Raimundo, Pedro Ivo" userId="9c329565-d5f4-49d5-9f46-539108f33ea5" providerId="ADAL" clId="{C176E85F-93DA-5944-A91F-EB65006E22B1}" dt="2024-03-18T21:20:56.035" v="9766" actId="478"/>
        <pc:sldMkLst>
          <pc:docMk/>
          <pc:sldMk cId="1179747769" sldId="322"/>
        </pc:sldMkLst>
        <pc:spChg chg="mod">
          <ac:chgData name="Raimundo, Pedro Ivo" userId="9c329565-d5f4-49d5-9f46-539108f33ea5" providerId="ADAL" clId="{C176E85F-93DA-5944-A91F-EB65006E22B1}" dt="2024-03-18T21:20:53.737" v="9765" actId="1076"/>
          <ac:spMkLst>
            <pc:docMk/>
            <pc:sldMk cId="1179747769" sldId="322"/>
            <ac:spMk id="2" creationId="{1AFC181C-D498-4977-1F76-1270C6CCB286}"/>
          </ac:spMkLst>
        </pc:spChg>
        <pc:spChg chg="add del mod">
          <ac:chgData name="Raimundo, Pedro Ivo" userId="9c329565-d5f4-49d5-9f46-539108f33ea5" providerId="ADAL" clId="{C176E85F-93DA-5944-A91F-EB65006E22B1}" dt="2024-03-18T21:02:06.556" v="9679" actId="478"/>
          <ac:spMkLst>
            <pc:docMk/>
            <pc:sldMk cId="1179747769" sldId="322"/>
            <ac:spMk id="4" creationId="{41E90E8E-36A7-8C97-A9E2-0C8177951F45}"/>
          </ac:spMkLst>
        </pc:spChg>
        <pc:spChg chg="add del mod">
          <ac:chgData name="Raimundo, Pedro Ivo" userId="9c329565-d5f4-49d5-9f46-539108f33ea5" providerId="ADAL" clId="{C176E85F-93DA-5944-A91F-EB65006E22B1}" dt="2024-03-18T21:16:26.506" v="9747"/>
          <ac:spMkLst>
            <pc:docMk/>
            <pc:sldMk cId="1179747769" sldId="322"/>
            <ac:spMk id="6" creationId="{8846F90E-8345-8864-EE88-65BC6F5C75AF}"/>
          </ac:spMkLst>
        </pc:spChg>
        <pc:spChg chg="mod">
          <ac:chgData name="Raimundo, Pedro Ivo" userId="9c329565-d5f4-49d5-9f46-539108f33ea5" providerId="ADAL" clId="{C176E85F-93DA-5944-A91F-EB65006E22B1}" dt="2024-03-18T21:02:16.432" v="9691" actId="20577"/>
          <ac:spMkLst>
            <pc:docMk/>
            <pc:sldMk cId="1179747769" sldId="322"/>
            <ac:spMk id="15" creationId="{FCD47B44-F1D4-B238-C62D-83CF5B813DA4}"/>
          </ac:spMkLst>
        </pc:spChg>
        <pc:spChg chg="mod">
          <ac:chgData name="Raimundo, Pedro Ivo" userId="9c329565-d5f4-49d5-9f46-539108f33ea5" providerId="ADAL" clId="{C176E85F-93DA-5944-A91F-EB65006E22B1}" dt="2024-03-18T21:20:49.779" v="9764" actId="1076"/>
          <ac:spMkLst>
            <pc:docMk/>
            <pc:sldMk cId="1179747769" sldId="322"/>
            <ac:spMk id="16" creationId="{414C8C05-A74C-E490-71F4-BF92DACA0560}"/>
          </ac:spMkLst>
        </pc:spChg>
        <pc:spChg chg="add del mod">
          <ac:chgData name="Raimundo, Pedro Ivo" userId="9c329565-d5f4-49d5-9f46-539108f33ea5" providerId="ADAL" clId="{C176E85F-93DA-5944-A91F-EB65006E22B1}" dt="2024-03-18T21:20:56.035" v="9766" actId="478"/>
          <ac:spMkLst>
            <pc:docMk/>
            <pc:sldMk cId="1179747769" sldId="322"/>
            <ac:spMk id="20" creationId="{B02F5673-C62C-B404-69DA-AA0AABD69080}"/>
          </ac:spMkLst>
        </pc:spChg>
        <pc:picChg chg="add del mod">
          <ac:chgData name="Raimundo, Pedro Ivo" userId="9c329565-d5f4-49d5-9f46-539108f33ea5" providerId="ADAL" clId="{C176E85F-93DA-5944-A91F-EB65006E22B1}" dt="2024-03-18T21:16:21.325" v="9746" actId="478"/>
          <ac:picMkLst>
            <pc:docMk/>
            <pc:sldMk cId="1179747769" sldId="322"/>
            <ac:picMk id="7" creationId="{A739B7FB-C3F9-A302-FA1E-AA0DE5312CE0}"/>
          </ac:picMkLst>
        </pc:picChg>
        <pc:picChg chg="add mod modCrop">
          <ac:chgData name="Raimundo, Pedro Ivo" userId="9c329565-d5f4-49d5-9f46-539108f33ea5" providerId="ADAL" clId="{C176E85F-93DA-5944-A91F-EB65006E22B1}" dt="2024-03-18T21:17:12.312" v="9751" actId="732"/>
          <ac:picMkLst>
            <pc:docMk/>
            <pc:sldMk cId="1179747769" sldId="322"/>
            <ac:picMk id="8" creationId="{4CA18A05-0CEB-B42C-D67C-8C9F569E4367}"/>
          </ac:picMkLst>
        </pc:picChg>
        <pc:picChg chg="add mod">
          <ac:chgData name="Raimundo, Pedro Ivo" userId="9c329565-d5f4-49d5-9f46-539108f33ea5" providerId="ADAL" clId="{C176E85F-93DA-5944-A91F-EB65006E22B1}" dt="2024-03-18T21:20:35.542" v="9760" actId="1076"/>
          <ac:picMkLst>
            <pc:docMk/>
            <pc:sldMk cId="1179747769" sldId="322"/>
            <ac:picMk id="10" creationId="{935B730F-F39B-9DB7-5CB3-C6508A8E9958}"/>
          </ac:picMkLst>
        </pc:picChg>
        <pc:picChg chg="add del">
          <ac:chgData name="Raimundo, Pedro Ivo" userId="9c329565-d5f4-49d5-9f46-539108f33ea5" providerId="ADAL" clId="{C176E85F-93DA-5944-A91F-EB65006E22B1}" dt="2024-03-18T21:02:08.640" v="9680" actId="478"/>
          <ac:picMkLst>
            <pc:docMk/>
            <pc:sldMk cId="1179747769" sldId="322"/>
            <ac:picMk id="32" creationId="{FF11EF38-5C20-A4B1-DD94-9A9B908B793A}"/>
          </ac:picMkLst>
        </pc:picChg>
        <pc:picChg chg="add">
          <ac:chgData name="Raimundo, Pedro Ivo" userId="9c329565-d5f4-49d5-9f46-539108f33ea5" providerId="ADAL" clId="{C176E85F-93DA-5944-A91F-EB65006E22B1}" dt="2024-03-18T21:17:32.806" v="9752"/>
          <ac:picMkLst>
            <pc:docMk/>
            <pc:sldMk cId="1179747769" sldId="322"/>
            <ac:picMk id="1026" creationId="{6BA0746F-8A19-AC92-DEB6-8C5740702A10}"/>
          </ac:picMkLst>
        </pc:picChg>
      </pc:sldChg>
      <pc:sldMasterChg chg="delSldLayout">
        <pc:chgData name="Raimundo, Pedro Ivo" userId="9c329565-d5f4-49d5-9f46-539108f33ea5" providerId="ADAL" clId="{C176E85F-93DA-5944-A91F-EB65006E22B1}" dt="2024-03-17T20:16:44.025" v="9675" actId="18676"/>
        <pc:sldMasterMkLst>
          <pc:docMk/>
          <pc:sldMasterMk cId="1492150319" sldId="2147483740"/>
        </pc:sldMasterMkLst>
        <pc:sldLayoutChg chg="del">
          <pc:chgData name="Raimundo, Pedro Ivo" userId="9c329565-d5f4-49d5-9f46-539108f33ea5" providerId="ADAL" clId="{C176E85F-93DA-5944-A91F-EB65006E22B1}" dt="2024-03-17T20:16:44.025" v="9675" actId="18676"/>
          <pc:sldLayoutMkLst>
            <pc:docMk/>
            <pc:sldMasterMk cId="1492150319" sldId="2147483740"/>
            <pc:sldLayoutMk cId="991543425" sldId="214748375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A24AA1BE-AE45-4623-D8AE-A2EE74618E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36ACD92-7EA2-776F-176D-B445533F6D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0362-5629-4E8C-AD31-AE38E7B1AB52}" type="datetimeFigureOut">
              <a:rPr lang="pl-PL" smtClean="0"/>
              <a:t>18.03.2024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FC40FF8-CC11-3777-6CA9-27D7E9F584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CEF3B346-A3E4-AA62-4B5F-79D58C7460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B50E2-BA7A-4051-B9EE-852BDBC07C9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007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15.svg"/><Relationship Id="rId4" Type="http://schemas.openxmlformats.org/officeDocument/2006/relationships/image" Target="../media/image12.svg"/><Relationship Id="rId9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43E971D4-0837-16F9-B668-981ADD35AC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494" y="569248"/>
            <a:ext cx="2658211" cy="97036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F94A804-C03C-929C-7921-AB9999279FFF}"/>
              </a:ext>
            </a:extLst>
          </p:cNvPr>
          <p:cNvSpPr txBox="1"/>
          <p:nvPr userDrawn="1"/>
        </p:nvSpPr>
        <p:spPr>
          <a:xfrm>
            <a:off x="11507099" y="9632875"/>
            <a:ext cx="605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000" b="1" dirty="0">
                <a:solidFill>
                  <a:srgbClr val="CE323F"/>
                </a:solidFill>
                <a:latin typeface="Titillium Web" panose="00000500000000000000" pitchFamily="2" charset="-18"/>
              </a:rPr>
              <a:t>18-19.03.2024 |  </a:t>
            </a:r>
            <a:r>
              <a:rPr lang="pl-PL" sz="2000" dirty="0" err="1">
                <a:solidFill>
                  <a:srgbClr val="CE323F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000" dirty="0">
                <a:solidFill>
                  <a:srgbClr val="CE323F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7BF476B-57E3-B39F-E4A1-F72AB33A4A5A}"/>
              </a:ext>
            </a:extLst>
          </p:cNvPr>
          <p:cNvCxnSpPr/>
          <p:nvPr userDrawn="1"/>
        </p:nvCxnSpPr>
        <p:spPr>
          <a:xfrm>
            <a:off x="0" y="9355015"/>
            <a:ext cx="18288000" cy="0"/>
          </a:xfrm>
          <a:prstGeom prst="line">
            <a:avLst/>
          </a:prstGeom>
          <a:ln w="38100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A40F638-8B58-FCFC-6557-504CE7A43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09300"/>
            <a:ext cx="20736725" cy="10852220"/>
          </a:xfrm>
          <a:prstGeom prst="rect">
            <a:avLst/>
          </a:prstGeom>
        </p:spPr>
      </p:pic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1BC0BC3D-E4AB-FE2C-868D-F35B6CF2A48D}"/>
              </a:ext>
            </a:extLst>
          </p:cNvPr>
          <p:cNvSpPr/>
          <p:nvPr userDrawn="1"/>
        </p:nvSpPr>
        <p:spPr>
          <a:xfrm>
            <a:off x="-1303980" y="8407084"/>
            <a:ext cx="5999074" cy="1418615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EFB89E9-126E-2930-4640-6F9E2EB15608}"/>
              </a:ext>
            </a:extLst>
          </p:cNvPr>
          <p:cNvSpPr txBox="1"/>
          <p:nvPr userDrawn="1"/>
        </p:nvSpPr>
        <p:spPr>
          <a:xfrm>
            <a:off x="779735" y="8512594"/>
            <a:ext cx="44780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</a:t>
            </a:r>
            <a:r>
              <a:rPr lang="pl-PL" sz="44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</a:p>
          <a:p>
            <a:r>
              <a:rPr lang="pl-PL" sz="24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C63F02EA-0D57-106C-4CEA-1C91E4BF81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  <p:pic>
        <p:nvPicPr>
          <p:cNvPr id="2" name="Grafika 1">
            <a:extLst>
              <a:ext uri="{FF2B5EF4-FFF2-40B4-BE49-F238E27FC236}">
                <a16:creationId xmlns:a16="http://schemas.microsoft.com/office/drawing/2014/main" id="{70E4E4EE-263A-DF15-D379-5AFE97986F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7111" y="-2957636"/>
            <a:ext cx="16202295" cy="16202273"/>
          </a:xfrm>
          <a:prstGeom prst="rect">
            <a:avLst/>
          </a:prstGeom>
        </p:spPr>
      </p:pic>
      <p:sp>
        <p:nvSpPr>
          <p:cNvPr id="7" name="Dowolny kształt: kształt 6">
            <a:extLst>
              <a:ext uri="{FF2B5EF4-FFF2-40B4-BE49-F238E27FC236}">
                <a16:creationId xmlns:a16="http://schemas.microsoft.com/office/drawing/2014/main" id="{3E00A1BE-5239-A974-CF67-C2A0AF4B46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43999" y="-309564"/>
            <a:ext cx="11593512" cy="10852152"/>
          </a:xfrm>
          <a:custGeom>
            <a:avLst/>
            <a:gdLst>
              <a:gd name="connsiteX0" fmla="*/ 3763107 w 11593512"/>
              <a:gd name="connsiteY0" fmla="*/ 0 h 10852152"/>
              <a:gd name="connsiteX1" fmla="*/ 11593512 w 11593512"/>
              <a:gd name="connsiteY1" fmla="*/ 0 h 10852152"/>
              <a:gd name="connsiteX2" fmla="*/ 11593512 w 11593512"/>
              <a:gd name="connsiteY2" fmla="*/ 10852151 h 10852152"/>
              <a:gd name="connsiteX3" fmla="*/ 10720548 w 11593512"/>
              <a:gd name="connsiteY3" fmla="*/ 10852151 h 10852152"/>
              <a:gd name="connsiteX4" fmla="*/ 10720548 w 11593512"/>
              <a:gd name="connsiteY4" fmla="*/ 10852152 h 10852152"/>
              <a:gd name="connsiteX5" fmla="*/ 2608693 w 11593512"/>
              <a:gd name="connsiteY5" fmla="*/ 10852152 h 10852152"/>
              <a:gd name="connsiteX6" fmla="*/ 2509392 w 11593512"/>
              <a:gd name="connsiteY6" fmla="*/ 10774117 h 10852152"/>
              <a:gd name="connsiteX7" fmla="*/ 0 w 11593512"/>
              <a:gd name="connsiteY7" fmla="*/ 5453064 h 10852152"/>
              <a:gd name="connsiteX8" fmla="*/ 2509392 w 11593512"/>
              <a:gd name="connsiteY8" fmla="*/ 132011 h 10852152"/>
              <a:gd name="connsiteX9" fmla="*/ 2677377 w 11593512"/>
              <a:gd name="connsiteY9" fmla="*/ 1 h 10852152"/>
              <a:gd name="connsiteX10" fmla="*/ 3763107 w 11593512"/>
              <a:gd name="connsiteY10" fmla="*/ 1 h 10852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3512" h="10852152">
                <a:moveTo>
                  <a:pt x="3763107" y="0"/>
                </a:moveTo>
                <a:lnTo>
                  <a:pt x="11593512" y="0"/>
                </a:lnTo>
                <a:lnTo>
                  <a:pt x="11593512" y="10852151"/>
                </a:lnTo>
                <a:lnTo>
                  <a:pt x="10720548" y="10852151"/>
                </a:lnTo>
                <a:lnTo>
                  <a:pt x="10720548" y="10852152"/>
                </a:lnTo>
                <a:lnTo>
                  <a:pt x="2608693" y="10852152"/>
                </a:lnTo>
                <a:lnTo>
                  <a:pt x="2509392" y="10774117"/>
                </a:lnTo>
                <a:cubicBezTo>
                  <a:pt x="976843" y="9509345"/>
                  <a:pt x="0" y="7595282"/>
                  <a:pt x="0" y="5453064"/>
                </a:cubicBezTo>
                <a:cubicBezTo>
                  <a:pt x="0" y="3310847"/>
                  <a:pt x="976843" y="1396783"/>
                  <a:pt x="2509392" y="132011"/>
                </a:cubicBezTo>
                <a:lnTo>
                  <a:pt x="2677377" y="1"/>
                </a:lnTo>
                <a:lnTo>
                  <a:pt x="3763107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19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ymbol zastępczy obrazu 11" descr="Obraz zawierający tekst, osoba, tłum&#10;&#10;Opis wygenerowany automatycznie">
            <a:extLst>
              <a:ext uri="{FF2B5EF4-FFF2-40B4-BE49-F238E27FC236}">
                <a16:creationId xmlns:a16="http://schemas.microsoft.com/office/drawing/2014/main" id="{F94A813B-E074-3F46-1E78-58B2DF64C7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3" b="78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F3CC893B-F8A8-BD0F-264A-666860F1D89E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CE323F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Prostokąt: zaokrąglone rogi 55">
            <a:extLst>
              <a:ext uri="{FF2B5EF4-FFF2-40B4-BE49-F238E27FC236}">
                <a16:creationId xmlns:a16="http://schemas.microsoft.com/office/drawing/2014/main" id="{7C23EDDB-4364-D745-D0A3-CE993C599F8B}"/>
              </a:ext>
            </a:extLst>
          </p:cNvPr>
          <p:cNvSpPr/>
          <p:nvPr userDrawn="1"/>
        </p:nvSpPr>
        <p:spPr>
          <a:xfrm>
            <a:off x="-2514178" y="395550"/>
            <a:ext cx="8116423" cy="1950961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l-PL" sz="5078"/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E98E97EA-BC30-0C43-65C9-D26CC02223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1461" y="-4669281"/>
            <a:ext cx="7382144" cy="7350596"/>
          </a:xfrm>
          <a:prstGeom prst="rect">
            <a:avLst/>
          </a:prstGeom>
        </p:spPr>
      </p:pic>
      <p:pic>
        <p:nvPicPr>
          <p:cNvPr id="2" name="Grafika 1">
            <a:extLst>
              <a:ext uri="{FF2B5EF4-FFF2-40B4-BE49-F238E27FC236}">
                <a16:creationId xmlns:a16="http://schemas.microsoft.com/office/drawing/2014/main" id="{E21D7F0E-EF38-B681-B993-B7C95547500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27C9E893-9BB2-5DD2-CAC1-7D98B309AD1C}"/>
              </a:ext>
            </a:extLst>
          </p:cNvPr>
          <p:cNvSpPr/>
          <p:nvPr userDrawn="1"/>
        </p:nvSpPr>
        <p:spPr>
          <a:xfrm>
            <a:off x="13417062" y="8545277"/>
            <a:ext cx="6056914" cy="1304128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099DBD3-6C00-FD51-5DEB-2A5D0B51CCAE}"/>
              </a:ext>
            </a:extLst>
          </p:cNvPr>
          <p:cNvSpPr txBox="1"/>
          <p:nvPr userDrawn="1"/>
        </p:nvSpPr>
        <p:spPr>
          <a:xfrm>
            <a:off x="11948279" y="8658732"/>
            <a:ext cx="5533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4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r"/>
            <a:r>
              <a:rPr lang="pl-PL" sz="24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61" name="Grafika 60">
            <a:extLst>
              <a:ext uri="{FF2B5EF4-FFF2-40B4-BE49-F238E27FC236}">
                <a16:creationId xmlns:a16="http://schemas.microsoft.com/office/drawing/2014/main" id="{364B56EC-C33F-25E6-04ED-7A5C808C5D9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96989" y="2965453"/>
            <a:ext cx="4140915" cy="4140911"/>
          </a:xfrm>
          <a:prstGeom prst="rect">
            <a:avLst/>
          </a:prstGeom>
        </p:spPr>
      </p:pic>
      <p:sp>
        <p:nvSpPr>
          <p:cNvPr id="58" name="pole tekstowe 57">
            <a:extLst>
              <a:ext uri="{FF2B5EF4-FFF2-40B4-BE49-F238E27FC236}">
                <a16:creationId xmlns:a16="http://schemas.microsoft.com/office/drawing/2014/main" id="{79F64201-F2C0-606B-5EEF-453D5B1CF05A}"/>
              </a:ext>
            </a:extLst>
          </p:cNvPr>
          <p:cNvSpPr txBox="1"/>
          <p:nvPr userDrawn="1"/>
        </p:nvSpPr>
        <p:spPr>
          <a:xfrm>
            <a:off x="439566" y="3135142"/>
            <a:ext cx="70525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6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Rate</a:t>
            </a:r>
            <a:r>
              <a:rPr lang="pl-PL" sz="66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my </a:t>
            </a:r>
            <a:r>
              <a:rPr lang="pl-PL" sz="66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lecture</a:t>
            </a:r>
            <a:r>
              <a:rPr lang="pl-PL" sz="66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in                               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6F6F1A7D-5913-5B7C-D698-5924D9C5129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2089" y="3240652"/>
            <a:ext cx="6231015" cy="1004453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B14A233B-4A88-DC78-4497-8E15974B5908}"/>
              </a:ext>
            </a:extLst>
          </p:cNvPr>
          <p:cNvSpPr txBox="1"/>
          <p:nvPr userDrawn="1"/>
        </p:nvSpPr>
        <p:spPr>
          <a:xfrm>
            <a:off x="896815" y="4889232"/>
            <a:ext cx="15843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Go to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eventory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app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         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Find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my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lecture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in agenda         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Click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on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it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and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rate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the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lecture</a:t>
            </a:r>
            <a:endParaRPr lang="pl-PL" sz="32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4F4AFAD-1349-6CE8-4B39-0E3C854A7BF7}"/>
              </a:ext>
            </a:extLst>
          </p:cNvPr>
          <p:cNvSpPr txBox="1"/>
          <p:nvPr userDrawn="1"/>
        </p:nvSpPr>
        <p:spPr>
          <a:xfrm>
            <a:off x="513295" y="4766650"/>
            <a:ext cx="35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b="1" dirty="0">
                <a:solidFill>
                  <a:schemeClr val="bg1"/>
                </a:solidFill>
                <a:latin typeface="Titillium Web Black" panose="00000A00000000000000" pitchFamily="2" charset="-18"/>
              </a:rPr>
              <a:t>1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C3DE3FB-3ED6-98B8-19D0-F4F864131915}"/>
              </a:ext>
            </a:extLst>
          </p:cNvPr>
          <p:cNvSpPr txBox="1"/>
          <p:nvPr userDrawn="1"/>
        </p:nvSpPr>
        <p:spPr>
          <a:xfrm>
            <a:off x="4752340" y="4761728"/>
            <a:ext cx="35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b="1" dirty="0">
                <a:solidFill>
                  <a:schemeClr val="bg1"/>
                </a:solidFill>
                <a:latin typeface="Titillium Web Black" panose="00000A00000000000000" pitchFamily="2" charset="-18"/>
              </a:rPr>
              <a:t>2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60C1584D-A82B-6C8D-BD66-3A3D3ED34376}"/>
              </a:ext>
            </a:extLst>
          </p:cNvPr>
          <p:cNvSpPr txBox="1"/>
          <p:nvPr userDrawn="1"/>
        </p:nvSpPr>
        <p:spPr>
          <a:xfrm>
            <a:off x="10001169" y="4748749"/>
            <a:ext cx="35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800" b="1" dirty="0">
                <a:solidFill>
                  <a:schemeClr val="bg1"/>
                </a:solidFill>
                <a:latin typeface="Titillium Web Black" panose="00000A00000000000000" pitchFamily="2" charset="-1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7743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2E7D8F8-01EC-54C7-9FDE-ECFB71370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33481"/>
            <a:ext cx="18288000" cy="7125432"/>
          </a:xfrm>
        </p:spPr>
        <p:txBody>
          <a:bodyPr/>
          <a:lstStyle/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43E971D4-0837-16F9-B668-981ADD35AC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494" y="375814"/>
            <a:ext cx="2658211" cy="97036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230118-A572-3FA6-ABC3-9AE8E29F683C}"/>
              </a:ext>
            </a:extLst>
          </p:cNvPr>
          <p:cNvSpPr txBox="1"/>
          <p:nvPr userDrawn="1"/>
        </p:nvSpPr>
        <p:spPr>
          <a:xfrm>
            <a:off x="11948279" y="393958"/>
            <a:ext cx="5533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r"/>
            <a:r>
              <a:rPr lang="pl-PL" sz="2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000" dirty="0">
                <a:solidFill>
                  <a:srgbClr val="C00000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05FC293-9FEF-75C5-F38B-94334765311C}"/>
              </a:ext>
            </a:extLst>
          </p:cNvPr>
          <p:cNvCxnSpPr/>
          <p:nvPr userDrawn="1"/>
        </p:nvCxnSpPr>
        <p:spPr>
          <a:xfrm>
            <a:off x="0" y="8882006"/>
            <a:ext cx="18288000" cy="0"/>
          </a:xfrm>
          <a:prstGeom prst="line">
            <a:avLst/>
          </a:prstGeom>
          <a:ln w="38100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04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2741F03-D1A8-AA0B-9B54-C4C09D686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51" r="11551"/>
          <a:stretch/>
        </p:blipFill>
        <p:spPr>
          <a:xfrm>
            <a:off x="-2448725" y="0"/>
            <a:ext cx="20736725" cy="10287000"/>
          </a:xfrm>
          <a:prstGeom prst="rect">
            <a:avLst/>
          </a:prstGeom>
        </p:spPr>
      </p:pic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2E7D8F8-01EC-54C7-9FDE-ECFB713703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33481"/>
            <a:ext cx="18288000" cy="7125432"/>
          </a:xfrm>
        </p:spPr>
        <p:txBody>
          <a:bodyPr/>
          <a:lstStyle/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43E971D4-0837-16F9-B668-981ADD35AC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494" y="375814"/>
            <a:ext cx="2658211" cy="97036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230118-A572-3FA6-ABC3-9AE8E29F683C}"/>
              </a:ext>
            </a:extLst>
          </p:cNvPr>
          <p:cNvSpPr txBox="1"/>
          <p:nvPr userDrawn="1"/>
        </p:nvSpPr>
        <p:spPr>
          <a:xfrm>
            <a:off x="11948279" y="393958"/>
            <a:ext cx="5533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r"/>
            <a:r>
              <a:rPr lang="pl-PL" sz="20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505FC293-9FEF-75C5-F38B-94334765311C}"/>
              </a:ext>
            </a:extLst>
          </p:cNvPr>
          <p:cNvCxnSpPr/>
          <p:nvPr userDrawn="1"/>
        </p:nvCxnSpPr>
        <p:spPr>
          <a:xfrm>
            <a:off x="0" y="8882006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61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6964A826-28DD-D9C9-3077-92783561C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51" r="11551"/>
          <a:stretch/>
        </p:blipFill>
        <p:spPr>
          <a:xfrm>
            <a:off x="-2448725" y="0"/>
            <a:ext cx="20736725" cy="10287000"/>
          </a:xfrm>
          <a:prstGeom prst="rect">
            <a:avLst/>
          </a:prstGeom>
        </p:spPr>
      </p:pic>
      <p:pic>
        <p:nvPicPr>
          <p:cNvPr id="8" name="Grafika 7">
            <a:extLst>
              <a:ext uri="{FF2B5EF4-FFF2-40B4-BE49-F238E27FC236}">
                <a16:creationId xmlns:a16="http://schemas.microsoft.com/office/drawing/2014/main" id="{43E971D4-0837-16F9-B668-981ADD35AC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494" y="569248"/>
            <a:ext cx="2658211" cy="970365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F94A804-C03C-929C-7921-AB9999279FFF}"/>
              </a:ext>
            </a:extLst>
          </p:cNvPr>
          <p:cNvSpPr txBox="1"/>
          <p:nvPr userDrawn="1"/>
        </p:nvSpPr>
        <p:spPr>
          <a:xfrm>
            <a:off x="11507099" y="9632875"/>
            <a:ext cx="605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 |  </a:t>
            </a:r>
            <a:r>
              <a:rPr lang="pl-PL" sz="20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0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7BF476B-57E3-B39F-E4A1-F72AB33A4A5A}"/>
              </a:ext>
            </a:extLst>
          </p:cNvPr>
          <p:cNvCxnSpPr/>
          <p:nvPr userDrawn="1"/>
        </p:nvCxnSpPr>
        <p:spPr>
          <a:xfrm>
            <a:off x="0" y="9355015"/>
            <a:ext cx="1828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9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40CA7680-49E9-C7FC-A471-9C018C47B0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51" r="11551"/>
          <a:stretch/>
        </p:blipFill>
        <p:spPr>
          <a:xfrm>
            <a:off x="-2448725" y="0"/>
            <a:ext cx="20736725" cy="10287000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37FA3FAB-06FF-4E97-F732-6EAC527006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71167" y="2940694"/>
            <a:ext cx="4405617" cy="4405611"/>
          </a:xfrm>
          <a:prstGeom prst="rect">
            <a:avLst/>
          </a:prstGeom>
        </p:spPr>
      </p:pic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559C4131-68C4-FD4F-BF8F-6F96BEACF53C}"/>
              </a:ext>
            </a:extLst>
          </p:cNvPr>
          <p:cNvSpPr/>
          <p:nvPr userDrawn="1"/>
        </p:nvSpPr>
        <p:spPr>
          <a:xfrm>
            <a:off x="13417062" y="702542"/>
            <a:ext cx="6056914" cy="1304128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F1E566F-273F-67FE-6428-D898710B982D}"/>
              </a:ext>
            </a:extLst>
          </p:cNvPr>
          <p:cNvSpPr txBox="1"/>
          <p:nvPr userDrawn="1"/>
        </p:nvSpPr>
        <p:spPr>
          <a:xfrm>
            <a:off x="11948279" y="815997"/>
            <a:ext cx="5533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4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r"/>
            <a:r>
              <a:rPr lang="pl-PL" sz="24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77828C4F-A59A-0910-5AA2-A3AB98E84B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67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>
            <a:extLst>
              <a:ext uri="{FF2B5EF4-FFF2-40B4-BE49-F238E27FC236}">
                <a16:creationId xmlns:a16="http://schemas.microsoft.com/office/drawing/2014/main" id="{37FA3FAB-06FF-4E97-F732-6EAC527006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71167" y="2940694"/>
            <a:ext cx="4405617" cy="4405611"/>
          </a:xfrm>
          <a:prstGeom prst="rect">
            <a:avLst/>
          </a:prstGeom>
        </p:spPr>
      </p:pic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559C4131-68C4-FD4F-BF8F-6F96BEACF53C}"/>
              </a:ext>
            </a:extLst>
          </p:cNvPr>
          <p:cNvSpPr/>
          <p:nvPr userDrawn="1"/>
        </p:nvSpPr>
        <p:spPr>
          <a:xfrm>
            <a:off x="13417062" y="702542"/>
            <a:ext cx="6056914" cy="1304128"/>
          </a:xfrm>
          <a:prstGeom prst="roundRect">
            <a:avLst>
              <a:gd name="adj" fmla="val 50000"/>
            </a:avLst>
          </a:prstGeom>
          <a:noFill/>
          <a:ln>
            <a:solidFill>
              <a:srgbClr val="CE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0F1E566F-273F-67FE-6428-D898710B982D}"/>
              </a:ext>
            </a:extLst>
          </p:cNvPr>
          <p:cNvSpPr txBox="1"/>
          <p:nvPr userDrawn="1"/>
        </p:nvSpPr>
        <p:spPr>
          <a:xfrm>
            <a:off x="11948279" y="815997"/>
            <a:ext cx="5533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40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r"/>
            <a:r>
              <a:rPr lang="pl-PL" sz="2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77828C4F-A59A-0910-5AA2-A3AB98E8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DD235D89-447C-EA48-3C1C-2288E06FE3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51" r="11551"/>
          <a:stretch/>
        </p:blipFill>
        <p:spPr>
          <a:xfrm>
            <a:off x="-2448725" y="0"/>
            <a:ext cx="20736725" cy="10287000"/>
          </a:xfrm>
          <a:prstGeom prst="rect">
            <a:avLst/>
          </a:prstGeom>
        </p:spPr>
      </p:pic>
      <p:pic>
        <p:nvPicPr>
          <p:cNvPr id="6" name="Grafika 5">
            <a:extLst>
              <a:ext uri="{FF2B5EF4-FFF2-40B4-BE49-F238E27FC236}">
                <a16:creationId xmlns:a16="http://schemas.microsoft.com/office/drawing/2014/main" id="{3259DFCF-A4F9-38DA-208A-7E3ADDDE59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03746" y="-2050341"/>
            <a:ext cx="15102207" cy="14315615"/>
          </a:xfrm>
          <a:prstGeom prst="rect">
            <a:avLst/>
          </a:prstGeom>
        </p:spPr>
      </p:pic>
      <p:pic>
        <p:nvPicPr>
          <p:cNvPr id="7" name="Grafika 6">
            <a:extLst>
              <a:ext uri="{FF2B5EF4-FFF2-40B4-BE49-F238E27FC236}">
                <a16:creationId xmlns:a16="http://schemas.microsoft.com/office/drawing/2014/main" id="{2516D202-DE13-F0AD-D938-FED0AAA4E9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708177" y="7918017"/>
            <a:ext cx="3780070" cy="3583187"/>
          </a:xfrm>
          <a:prstGeom prst="rect">
            <a:avLst/>
          </a:prstGeom>
        </p:spPr>
      </p:pic>
      <p:sp>
        <p:nvSpPr>
          <p:cNvPr id="8" name="Owal 7">
            <a:extLst>
              <a:ext uri="{FF2B5EF4-FFF2-40B4-BE49-F238E27FC236}">
                <a16:creationId xmlns:a16="http://schemas.microsoft.com/office/drawing/2014/main" id="{A940003E-EACF-487A-119D-D3E88C25A5DC}"/>
              </a:ext>
            </a:extLst>
          </p:cNvPr>
          <p:cNvSpPr/>
          <p:nvPr userDrawn="1"/>
        </p:nvSpPr>
        <p:spPr>
          <a:xfrm>
            <a:off x="3035961" y="-591212"/>
            <a:ext cx="11917548" cy="11296842"/>
          </a:xfrm>
          <a:prstGeom prst="ellipse">
            <a:avLst/>
          </a:prstGeom>
          <a:solidFill>
            <a:srgbClr val="CE3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7184"/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0160DA4D-38FC-EEC9-CC9C-F62A89186D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279756" y="-656094"/>
            <a:ext cx="2759880" cy="2604956"/>
          </a:xfrm>
          <a:prstGeom prst="rect">
            <a:avLst/>
          </a:prstGeom>
        </p:spPr>
      </p:pic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C7DC8173-C36B-9187-D4B5-C4EAFEAC7AB5}"/>
              </a:ext>
            </a:extLst>
          </p:cNvPr>
          <p:cNvSpPr/>
          <p:nvPr userDrawn="1"/>
        </p:nvSpPr>
        <p:spPr>
          <a:xfrm>
            <a:off x="6822829" y="8455399"/>
            <a:ext cx="4642340" cy="1228434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312DBE2-F8AB-5FD4-2907-9CA2CD8B68C4}"/>
              </a:ext>
            </a:extLst>
          </p:cNvPr>
          <p:cNvSpPr txBox="1"/>
          <p:nvPr userDrawn="1"/>
        </p:nvSpPr>
        <p:spPr>
          <a:xfrm>
            <a:off x="7139359" y="8637415"/>
            <a:ext cx="4009288" cy="92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902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 </a:t>
            </a:r>
          </a:p>
          <a:p>
            <a:pPr algn="ctr"/>
            <a:r>
              <a:rPr lang="pl-PL" sz="254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54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</p:spTree>
    <p:extLst>
      <p:ext uri="{BB962C8B-B14F-4D97-AF65-F5344CB8AC3E}">
        <p14:creationId xmlns:p14="http://schemas.microsoft.com/office/powerpoint/2010/main" val="18267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1BC0BC3D-E4AB-FE2C-868D-F35B6CF2A48D}"/>
              </a:ext>
            </a:extLst>
          </p:cNvPr>
          <p:cNvSpPr/>
          <p:nvPr userDrawn="1"/>
        </p:nvSpPr>
        <p:spPr>
          <a:xfrm>
            <a:off x="-1303980" y="8407084"/>
            <a:ext cx="5999074" cy="1418615"/>
          </a:xfrm>
          <a:prstGeom prst="roundRect">
            <a:avLst>
              <a:gd name="adj" fmla="val 50000"/>
            </a:avLst>
          </a:prstGeom>
          <a:noFill/>
          <a:ln>
            <a:solidFill>
              <a:srgbClr val="CE32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EFB89E9-126E-2930-4640-6F9E2EB15608}"/>
              </a:ext>
            </a:extLst>
          </p:cNvPr>
          <p:cNvSpPr txBox="1"/>
          <p:nvPr userDrawn="1"/>
        </p:nvSpPr>
        <p:spPr>
          <a:xfrm>
            <a:off x="779735" y="8512594"/>
            <a:ext cx="44780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rgbClr val="CE323F"/>
                </a:solidFill>
                <a:latin typeface="Titillium Web" panose="00000500000000000000" pitchFamily="2" charset="-18"/>
              </a:rPr>
              <a:t>18-19.03.2024</a:t>
            </a:r>
            <a:r>
              <a:rPr lang="pl-PL" sz="4400" b="1" dirty="0">
                <a:solidFill>
                  <a:srgbClr val="CE323F"/>
                </a:solidFill>
                <a:latin typeface="Titillium Web" panose="00000500000000000000" pitchFamily="2" charset="-18"/>
              </a:rPr>
              <a:t> </a:t>
            </a:r>
          </a:p>
          <a:p>
            <a:r>
              <a:rPr lang="pl-PL" sz="2400" dirty="0" err="1">
                <a:solidFill>
                  <a:srgbClr val="CE323F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rgbClr val="CE323F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C63F02EA-0D57-106C-4CEA-1C91E4BF81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5A9C9BBE-62DF-6CF0-04B2-995CCDE397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40967" y="0"/>
            <a:ext cx="13047033" cy="10287000"/>
          </a:xfrm>
          <a:custGeom>
            <a:avLst/>
            <a:gdLst>
              <a:gd name="connsiteX0" fmla="*/ 3736000 w 13764237"/>
              <a:gd name="connsiteY0" fmla="*/ 0 h 10852483"/>
              <a:gd name="connsiteX1" fmla="*/ 13764237 w 13764237"/>
              <a:gd name="connsiteY1" fmla="*/ 0 h 10852483"/>
              <a:gd name="connsiteX2" fmla="*/ 13764237 w 13764237"/>
              <a:gd name="connsiteY2" fmla="*/ 10852151 h 10852483"/>
              <a:gd name="connsiteX3" fmla="*/ 8084354 w 13764237"/>
              <a:gd name="connsiteY3" fmla="*/ 10852151 h 10852483"/>
              <a:gd name="connsiteX4" fmla="*/ 8084354 w 13764237"/>
              <a:gd name="connsiteY4" fmla="*/ 10852483 h 10852483"/>
              <a:gd name="connsiteX5" fmla="*/ 3102997 w 13764237"/>
              <a:gd name="connsiteY5" fmla="*/ 10852483 h 10852483"/>
              <a:gd name="connsiteX6" fmla="*/ 2965072 w 13764237"/>
              <a:gd name="connsiteY6" fmla="*/ 10781069 h 10852483"/>
              <a:gd name="connsiteX7" fmla="*/ 0 w 13764237"/>
              <a:gd name="connsiteY7" fmla="*/ 5426373 h 10852483"/>
              <a:gd name="connsiteX8" fmla="*/ 2965072 w 13764237"/>
              <a:gd name="connsiteY8" fmla="*/ 71677 h 10852483"/>
              <a:gd name="connsiteX9" fmla="*/ 3102997 w 13764237"/>
              <a:gd name="connsiteY9" fmla="*/ 263 h 10852483"/>
              <a:gd name="connsiteX10" fmla="*/ 3736000 w 13764237"/>
              <a:gd name="connsiteY10" fmla="*/ 263 h 1085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64237" h="10852483">
                <a:moveTo>
                  <a:pt x="3736000" y="0"/>
                </a:moveTo>
                <a:lnTo>
                  <a:pt x="13764237" y="0"/>
                </a:lnTo>
                <a:lnTo>
                  <a:pt x="13764237" y="10852151"/>
                </a:lnTo>
                <a:lnTo>
                  <a:pt x="8084354" y="10852151"/>
                </a:lnTo>
                <a:lnTo>
                  <a:pt x="8084354" y="10852483"/>
                </a:lnTo>
                <a:lnTo>
                  <a:pt x="3102997" y="10852483"/>
                </a:lnTo>
                <a:lnTo>
                  <a:pt x="2965072" y="10781069"/>
                </a:lnTo>
                <a:cubicBezTo>
                  <a:pt x="1198942" y="9749846"/>
                  <a:pt x="0" y="7738603"/>
                  <a:pt x="0" y="5426373"/>
                </a:cubicBezTo>
                <a:cubicBezTo>
                  <a:pt x="0" y="3114145"/>
                  <a:pt x="1198942" y="1102900"/>
                  <a:pt x="2965072" y="71677"/>
                </a:cubicBezTo>
                <a:lnTo>
                  <a:pt x="3102997" y="263"/>
                </a:lnTo>
                <a:lnTo>
                  <a:pt x="3736000" y="2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640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AA40F638-8B58-FCFC-6557-504CE7A43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09300"/>
            <a:ext cx="20736725" cy="10852220"/>
          </a:xfrm>
          <a:prstGeom prst="rect">
            <a:avLst/>
          </a:prstGeom>
        </p:spPr>
      </p:pic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1BC0BC3D-E4AB-FE2C-868D-F35B6CF2A48D}"/>
              </a:ext>
            </a:extLst>
          </p:cNvPr>
          <p:cNvSpPr/>
          <p:nvPr userDrawn="1"/>
        </p:nvSpPr>
        <p:spPr>
          <a:xfrm>
            <a:off x="-1303980" y="8407084"/>
            <a:ext cx="5999074" cy="1418615"/>
          </a:xfrm>
          <a:prstGeom prst="roundRect">
            <a:avLst>
              <a:gd name="adj" fmla="val 50000"/>
            </a:avLst>
          </a:prstGeom>
          <a:solidFill>
            <a:srgbClr val="CE32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5078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EFB89E9-126E-2930-4640-6F9E2EB15608}"/>
              </a:ext>
            </a:extLst>
          </p:cNvPr>
          <p:cNvSpPr txBox="1"/>
          <p:nvPr userDrawn="1"/>
        </p:nvSpPr>
        <p:spPr>
          <a:xfrm>
            <a:off x="779735" y="8512594"/>
            <a:ext cx="44780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18-19.03.2024</a:t>
            </a:r>
            <a:r>
              <a:rPr lang="pl-PL" sz="44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</a:p>
          <a:p>
            <a:r>
              <a:rPr lang="pl-PL" sz="24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Metropolo</a:t>
            </a:r>
            <a:r>
              <a:rPr lang="pl-PL" sz="2400" dirty="0">
                <a:solidFill>
                  <a:schemeClr val="bg1"/>
                </a:solidFill>
                <a:latin typeface="Titillium Web" panose="00000500000000000000" pitchFamily="2" charset="-18"/>
              </a:rPr>
              <a:t> Hotel, Kraków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C63F02EA-0D57-106C-4CEA-1C91E4BF81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3796" y="635633"/>
            <a:ext cx="4014436" cy="1465447"/>
          </a:xfrm>
          <a:prstGeom prst="rect">
            <a:avLst/>
          </a:prstGeom>
        </p:spPr>
      </p:pic>
      <p:pic>
        <p:nvPicPr>
          <p:cNvPr id="2" name="Grafika 1">
            <a:extLst>
              <a:ext uri="{FF2B5EF4-FFF2-40B4-BE49-F238E27FC236}">
                <a16:creationId xmlns:a16="http://schemas.microsoft.com/office/drawing/2014/main" id="{70E4E4EE-263A-DF15-D379-5AFE97986F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1511" y="-2957636"/>
            <a:ext cx="16202295" cy="16202273"/>
          </a:xfrm>
          <a:prstGeom prst="rect">
            <a:avLst/>
          </a:prstGeom>
        </p:spPr>
      </p:pic>
      <p:sp>
        <p:nvSpPr>
          <p:cNvPr id="14" name="Dowolny kształt: kształt 13">
            <a:extLst>
              <a:ext uri="{FF2B5EF4-FFF2-40B4-BE49-F238E27FC236}">
                <a16:creationId xmlns:a16="http://schemas.microsoft.com/office/drawing/2014/main" id="{A1F03A7F-43D5-C37D-9AD8-86C5B7252A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6964" y="-309562"/>
            <a:ext cx="10720548" cy="10852151"/>
          </a:xfrm>
          <a:custGeom>
            <a:avLst/>
            <a:gdLst>
              <a:gd name="connsiteX0" fmla="*/ 2677377 w 10720548"/>
              <a:gd name="connsiteY0" fmla="*/ 0 h 10852151"/>
              <a:gd name="connsiteX1" fmla="*/ 10720548 w 10720548"/>
              <a:gd name="connsiteY1" fmla="*/ 0 h 10852151"/>
              <a:gd name="connsiteX2" fmla="*/ 10720548 w 10720548"/>
              <a:gd name="connsiteY2" fmla="*/ 10852151 h 10852151"/>
              <a:gd name="connsiteX3" fmla="*/ 2608693 w 10720548"/>
              <a:gd name="connsiteY3" fmla="*/ 10852151 h 10852151"/>
              <a:gd name="connsiteX4" fmla="*/ 2509392 w 10720548"/>
              <a:gd name="connsiteY4" fmla="*/ 10774116 h 10852151"/>
              <a:gd name="connsiteX5" fmla="*/ 0 w 10720548"/>
              <a:gd name="connsiteY5" fmla="*/ 5453063 h 10852151"/>
              <a:gd name="connsiteX6" fmla="*/ 2509392 w 10720548"/>
              <a:gd name="connsiteY6" fmla="*/ 132010 h 108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0548" h="10852151">
                <a:moveTo>
                  <a:pt x="2677377" y="0"/>
                </a:moveTo>
                <a:lnTo>
                  <a:pt x="10720548" y="0"/>
                </a:lnTo>
                <a:lnTo>
                  <a:pt x="10720548" y="10852151"/>
                </a:lnTo>
                <a:lnTo>
                  <a:pt x="2608693" y="10852151"/>
                </a:lnTo>
                <a:lnTo>
                  <a:pt x="2509392" y="10774116"/>
                </a:lnTo>
                <a:cubicBezTo>
                  <a:pt x="976843" y="9509344"/>
                  <a:pt x="0" y="7595281"/>
                  <a:pt x="0" y="5453063"/>
                </a:cubicBezTo>
                <a:cubicBezTo>
                  <a:pt x="0" y="3310846"/>
                  <a:pt x="976843" y="1396782"/>
                  <a:pt x="2509392" y="1320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625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F2114-4706-401D-BB11-7376CFDF931D}" type="datetimeFigureOut">
              <a:rPr lang="pl-PL" smtClean="0"/>
              <a:t>18.03.2024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D8333-43EB-4D91-B4AA-4F30B0DE1A1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215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1" r:id="rId2"/>
    <p:sldLayoutId id="2147483762" r:id="rId3"/>
    <p:sldLayoutId id="2147483757" r:id="rId4"/>
    <p:sldLayoutId id="2147483746" r:id="rId5"/>
    <p:sldLayoutId id="2147483763" r:id="rId6"/>
    <p:sldLayoutId id="2147483747" r:id="rId7"/>
    <p:sldLayoutId id="2147483760" r:id="rId8"/>
    <p:sldLayoutId id="2147483758" r:id="rId9"/>
    <p:sldLayoutId id="2147483759" r:id="rId10"/>
    <p:sldLayoutId id="2147483690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65BEBD6C-F7DC-A3D3-1782-85490625BCD8}"/>
              </a:ext>
            </a:extLst>
          </p:cNvPr>
          <p:cNvSpPr txBox="1"/>
          <p:nvPr/>
        </p:nvSpPr>
        <p:spPr>
          <a:xfrm>
            <a:off x="4419546" y="3991727"/>
            <a:ext cx="9448908" cy="1188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7121" b="1" dirty="0">
                <a:solidFill>
                  <a:schemeClr val="bg1"/>
                </a:solidFill>
                <a:latin typeface="Titillium Web" panose="00000500000000000000" pitchFamily="2" charset="-18"/>
              </a:rPr>
              <a:t>Pedro </a:t>
            </a:r>
            <a:r>
              <a:rPr lang="pl-PL" sz="7121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Raimundo</a:t>
            </a:r>
            <a:endParaRPr lang="pl-PL" sz="7121" b="1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A794E198-63DA-DA8F-85EA-E66E55ECD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6224" y="527538"/>
            <a:ext cx="1862710" cy="2866292"/>
          </a:xfrm>
          <a:prstGeom prst="rect">
            <a:avLst/>
          </a:prstGeo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28A625CF-115E-10B9-95EC-1975AE7A9B7C}"/>
              </a:ext>
            </a:extLst>
          </p:cNvPr>
          <p:cNvSpPr txBox="1"/>
          <p:nvPr/>
        </p:nvSpPr>
        <p:spPr>
          <a:xfrm>
            <a:off x="6998675" y="5011739"/>
            <a:ext cx="4290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800" i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Pegasystems</a:t>
            </a:r>
            <a:endParaRPr lang="pl-PL" sz="2800" i="1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1CA12B4-850F-FE2D-D5AB-F63D2909CF8D}"/>
              </a:ext>
            </a:extLst>
          </p:cNvPr>
          <p:cNvSpPr txBox="1"/>
          <p:nvPr/>
        </p:nvSpPr>
        <p:spPr>
          <a:xfrm>
            <a:off x="4653580" y="5777770"/>
            <a:ext cx="89479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Setting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the bar high –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important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tools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advance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your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tech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career</a:t>
            </a:r>
            <a:endParaRPr lang="pl-PL" sz="54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47659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61875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But, </a:t>
            </a:r>
            <a:r>
              <a:rPr lang="pl-PL" sz="68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wait</a:t>
            </a:r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! </a:t>
            </a:r>
            <a:r>
              <a:rPr lang="pl-PL" sz="68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This</a:t>
            </a:r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68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</a:t>
            </a:r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68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tech</a:t>
            </a:r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68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conference</a:t>
            </a:r>
            <a:r>
              <a:rPr lang="pl-PL" sz="6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! 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99118" y="3717668"/>
            <a:ext cx="13213444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CFF8816-E9AC-18B8-B97A-656AA427E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70" y="3851033"/>
            <a:ext cx="6223000" cy="6248400"/>
          </a:xfrm>
          <a:prstGeom prst="rect">
            <a:avLst/>
          </a:prstGeom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90901CE3-4241-6225-9585-7134EE16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73218" y="3717668"/>
            <a:ext cx="62357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4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diagram of a career&#10;&#10;Description automatically generated">
            <a:extLst>
              <a:ext uri="{FF2B5EF4-FFF2-40B4-BE49-F238E27FC236}">
                <a16:creationId xmlns:a16="http://schemas.microsoft.com/office/drawing/2014/main" id="{441A0A17-C15A-0323-1D1D-82616B92C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76" y="195370"/>
            <a:ext cx="9068430" cy="8572787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37E7C4-5D60-0194-4579-6F58CCD92250}"/>
              </a:ext>
            </a:extLst>
          </p:cNvPr>
          <p:cNvSpPr txBox="1"/>
          <p:nvPr/>
        </p:nvSpPr>
        <p:spPr>
          <a:xfrm>
            <a:off x="606742" y="9086671"/>
            <a:ext cx="17276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Our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agenda</a:t>
            </a:r>
          </a:p>
        </p:txBody>
      </p:sp>
      <p:sp>
        <p:nvSpPr>
          <p:cNvPr id="22" name="pole tekstowe 5">
            <a:extLst>
              <a:ext uri="{FF2B5EF4-FFF2-40B4-BE49-F238E27FC236}">
                <a16:creationId xmlns:a16="http://schemas.microsoft.com/office/drawing/2014/main" id="{53E22DAF-B625-1396-BF30-513344F8F5F9}"/>
              </a:ext>
            </a:extLst>
          </p:cNvPr>
          <p:cNvSpPr txBox="1"/>
          <p:nvPr/>
        </p:nvSpPr>
        <p:spPr>
          <a:xfrm>
            <a:off x="4603525" y="899996"/>
            <a:ext cx="55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rgbClr val="C00000"/>
                </a:solidFill>
                <a:latin typeface="Titillium Lt" panose="00000400000000000000" pitchFamily="50" charset="0"/>
              </a:rPr>
              <a:t>1.</a:t>
            </a:r>
            <a:endParaRPr lang="pl-PL" sz="28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3" name="pole tekstowe 5">
            <a:extLst>
              <a:ext uri="{FF2B5EF4-FFF2-40B4-BE49-F238E27FC236}">
                <a16:creationId xmlns:a16="http://schemas.microsoft.com/office/drawing/2014/main" id="{8CF0DFBC-92C6-828E-41A9-116F8EC88573}"/>
              </a:ext>
            </a:extLst>
          </p:cNvPr>
          <p:cNvSpPr txBox="1"/>
          <p:nvPr/>
        </p:nvSpPr>
        <p:spPr>
          <a:xfrm>
            <a:off x="12740729" y="788785"/>
            <a:ext cx="55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rgbClr val="C00000"/>
                </a:solidFill>
                <a:latin typeface="Titillium Lt" panose="00000400000000000000" pitchFamily="50" charset="0"/>
              </a:rPr>
              <a:t>2.</a:t>
            </a:r>
            <a:endParaRPr lang="pl-PL" sz="28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4" name="pole tekstowe 5">
            <a:extLst>
              <a:ext uri="{FF2B5EF4-FFF2-40B4-BE49-F238E27FC236}">
                <a16:creationId xmlns:a16="http://schemas.microsoft.com/office/drawing/2014/main" id="{862D21EA-2F75-4784-90C6-BED298E0C40D}"/>
              </a:ext>
            </a:extLst>
          </p:cNvPr>
          <p:cNvSpPr txBox="1"/>
          <p:nvPr/>
        </p:nvSpPr>
        <p:spPr>
          <a:xfrm>
            <a:off x="11147969" y="7224325"/>
            <a:ext cx="554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rgbClr val="C00000"/>
                </a:solidFill>
                <a:latin typeface="Titillium Lt" panose="00000400000000000000" pitchFamily="50" charset="0"/>
              </a:rPr>
              <a:t>3.</a:t>
            </a:r>
            <a:endParaRPr lang="pl-PL" sz="28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774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EA71B899-644A-CF0E-FE88-CE4774BC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" y="4150696"/>
            <a:ext cx="14287154" cy="364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Breakdown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of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each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topic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771077" y="3880284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104C2AD1-64DA-BDB4-5DFE-E0638B9171FB}"/>
              </a:ext>
            </a:extLst>
          </p:cNvPr>
          <p:cNvSpPr txBox="1"/>
          <p:nvPr/>
        </p:nvSpPr>
        <p:spPr>
          <a:xfrm>
            <a:off x="1230371" y="7792934"/>
            <a:ext cx="2187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The idea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39925F07-67FF-59AF-D746-C4564981885B}"/>
              </a:ext>
            </a:extLst>
          </p:cNvPr>
          <p:cNvSpPr txBox="1"/>
          <p:nvPr/>
        </p:nvSpPr>
        <p:spPr>
          <a:xfrm>
            <a:off x="5837064" y="7841506"/>
            <a:ext cx="3058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The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insights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AA4EADAB-2E5E-7E4B-4D90-6C4929599BF2}"/>
              </a:ext>
            </a:extLst>
          </p:cNvPr>
          <p:cNvSpPr txBox="1"/>
          <p:nvPr/>
        </p:nvSpPr>
        <p:spPr>
          <a:xfrm>
            <a:off x="10295918" y="7850975"/>
            <a:ext cx="4189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The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call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action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2" name="Graphic 11" descr="Clapper board outline">
            <a:extLst>
              <a:ext uri="{FF2B5EF4-FFF2-40B4-BE49-F238E27FC236}">
                <a16:creationId xmlns:a16="http://schemas.microsoft.com/office/drawing/2014/main" id="{09561F6F-2E84-F70B-0C34-200CBE92D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33580" y="8552906"/>
            <a:ext cx="914400" cy="914400"/>
          </a:xfrm>
          <a:prstGeom prst="rect">
            <a:avLst/>
          </a:prstGeom>
        </p:spPr>
      </p:pic>
      <p:pic>
        <p:nvPicPr>
          <p:cNvPr id="14" name="Graphic 13" descr="Research outline">
            <a:extLst>
              <a:ext uri="{FF2B5EF4-FFF2-40B4-BE49-F238E27FC236}">
                <a16:creationId xmlns:a16="http://schemas.microsoft.com/office/drawing/2014/main" id="{6AC9E5FE-CBBB-809A-5DF8-B0CDBF5D2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0016" y="8639479"/>
            <a:ext cx="914400" cy="914400"/>
          </a:xfrm>
          <a:prstGeom prst="rect">
            <a:avLst/>
          </a:prstGeom>
        </p:spPr>
      </p:pic>
      <p:pic>
        <p:nvPicPr>
          <p:cNvPr id="16" name="Graphic 15" descr="Lights On with solid fill">
            <a:extLst>
              <a:ext uri="{FF2B5EF4-FFF2-40B4-BE49-F238E27FC236}">
                <a16:creationId xmlns:a16="http://schemas.microsoft.com/office/drawing/2014/main" id="{4B7A64B1-C3E2-67A5-D610-406C919BAC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6819" y="85529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25DE-06DF-D493-82FC-4FD3A684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C449B8E-C9A2-B8E3-9875-4C10BB5FF9C5}"/>
              </a:ext>
            </a:extLst>
          </p:cNvPr>
          <p:cNvSpPr txBox="1"/>
          <p:nvPr/>
        </p:nvSpPr>
        <p:spPr>
          <a:xfrm>
            <a:off x="782588" y="2866211"/>
            <a:ext cx="46510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Tech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Skills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and Knowledge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Building</a:t>
            </a:r>
            <a:endParaRPr lang="pl-PL" sz="44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31C37C5-73D3-8330-7737-E292EDB2B30E}"/>
              </a:ext>
            </a:extLst>
          </p:cNvPr>
          <p:cNvSpPr txBox="1"/>
          <p:nvPr/>
        </p:nvSpPr>
        <p:spPr>
          <a:xfrm>
            <a:off x="782588" y="5724863"/>
            <a:ext cx="4000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Building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a rock solid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foundation</a:t>
            </a:r>
            <a:endParaRPr lang="pl-PL" sz="1500" i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9" name="Symbol zastępczy obrazu 18">
            <a:extLst>
              <a:ext uri="{FF2B5EF4-FFF2-40B4-BE49-F238E27FC236}">
                <a16:creationId xmlns:a16="http://schemas.microsoft.com/office/drawing/2014/main" id="{AED024CE-483F-8BB7-EEDF-62D8C2FA1B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9" r="14329"/>
          <a:stretch/>
        </p:blipFill>
        <p:spPr>
          <a:xfrm>
            <a:off x="5599313" y="0"/>
            <a:ext cx="13047033" cy="10287000"/>
          </a:xfrm>
        </p:spPr>
      </p:pic>
    </p:spTree>
    <p:extLst>
      <p:ext uri="{BB962C8B-B14F-4D97-AF65-F5344CB8AC3E}">
        <p14:creationId xmlns:p14="http://schemas.microsoft.com/office/powerpoint/2010/main" val="2010021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BF4F47BA-1088-A513-C307-A1ED5FCE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22" y="168683"/>
            <a:ext cx="10134889" cy="1013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37E7C4-5D60-0194-4579-6F58CCD92250}"/>
              </a:ext>
            </a:extLst>
          </p:cNvPr>
          <p:cNvSpPr txBox="1"/>
          <p:nvPr/>
        </p:nvSpPr>
        <p:spPr>
          <a:xfrm>
            <a:off x="631230" y="2106297"/>
            <a:ext cx="22148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A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few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ideas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can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grab to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skill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up</a:t>
            </a:r>
            <a:r>
              <a:rPr lang="pl-PL" sz="2800" dirty="0">
                <a:solidFill>
                  <a:srgbClr val="C00000"/>
                </a:solidFill>
                <a:latin typeface="Titillium Web" panose="00000500000000000000" pitchFamily="2" charset="-18"/>
              </a:rPr>
              <a:t>!</a:t>
            </a:r>
          </a:p>
        </p:txBody>
      </p:sp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D5B13BF5-7C6B-3A4F-DA77-6E7614532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6979" y="3212101"/>
            <a:ext cx="914400" cy="914400"/>
          </a:xfrm>
          <a:prstGeom prst="rect">
            <a:avLst/>
          </a:prstGeom>
        </p:spPr>
      </p:pic>
      <p:pic>
        <p:nvPicPr>
          <p:cNvPr id="11" name="Graphic 10" descr="Arrow Right with solid fill">
            <a:extLst>
              <a:ext uri="{FF2B5EF4-FFF2-40B4-BE49-F238E27FC236}">
                <a16:creationId xmlns:a16="http://schemas.microsoft.com/office/drawing/2014/main" id="{0D50E6B7-683B-3F71-6500-ABFAC10B0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2579" y="5734160"/>
            <a:ext cx="914400" cy="914400"/>
          </a:xfrm>
          <a:prstGeom prst="rect">
            <a:avLst/>
          </a:prstGeom>
        </p:spPr>
      </p:pic>
      <p:pic>
        <p:nvPicPr>
          <p:cNvPr id="13" name="Graphic 12" descr="Arrow Right with solid fill">
            <a:extLst>
              <a:ext uri="{FF2B5EF4-FFF2-40B4-BE49-F238E27FC236}">
                <a16:creationId xmlns:a16="http://schemas.microsoft.com/office/drawing/2014/main" id="{42DEB4AC-8B4A-A9C2-A5FC-4BD8D7715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355317">
            <a:off x="12074797" y="2754901"/>
            <a:ext cx="914400" cy="914400"/>
          </a:xfrm>
          <a:prstGeom prst="rect">
            <a:avLst/>
          </a:prstGeom>
        </p:spPr>
      </p:pic>
      <p:pic>
        <p:nvPicPr>
          <p:cNvPr id="14" name="Graphic 13" descr="Arrow Right with solid fill">
            <a:extLst>
              <a:ext uri="{FF2B5EF4-FFF2-40B4-BE49-F238E27FC236}">
                <a16:creationId xmlns:a16="http://schemas.microsoft.com/office/drawing/2014/main" id="{37ED3E7A-E828-1B8A-226A-5107C1A4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228271">
            <a:off x="12116756" y="6336999"/>
            <a:ext cx="914400" cy="914400"/>
          </a:xfrm>
          <a:prstGeom prst="rect">
            <a:avLst/>
          </a:prstGeom>
        </p:spPr>
      </p:pic>
      <p:pic>
        <p:nvPicPr>
          <p:cNvPr id="15" name="Graphic 14" descr="Arrow Right with solid fill">
            <a:extLst>
              <a:ext uri="{FF2B5EF4-FFF2-40B4-BE49-F238E27FC236}">
                <a16:creationId xmlns:a16="http://schemas.microsoft.com/office/drawing/2014/main" id="{2F6B6732-7027-4B5C-B9BF-EF8A7569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46857">
            <a:off x="5542291" y="162053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Being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Mentored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D81E2F-C662-B1EC-9834-0B3D048B8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58" y="4721613"/>
            <a:ext cx="4700207" cy="5052961"/>
          </a:xfrm>
          <a:prstGeom prst="rect">
            <a:avLst/>
          </a:prstGeom>
        </p:spPr>
      </p:pic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8D0FE983-9313-5FF6-B032-A12487F8799D}"/>
              </a:ext>
            </a:extLst>
          </p:cNvPr>
          <p:cNvSpPr txBox="1"/>
          <p:nvPr/>
        </p:nvSpPr>
        <p:spPr>
          <a:xfrm>
            <a:off x="5704740" y="3968744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B4AA2893-8C4F-8FCF-90CF-299CE681C28F}"/>
              </a:ext>
            </a:extLst>
          </p:cNvPr>
          <p:cNvSpPr txBox="1"/>
          <p:nvPr/>
        </p:nvSpPr>
        <p:spPr>
          <a:xfrm>
            <a:off x="5760028" y="4991078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Find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specific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topic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/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tech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A4B626A8-FD2B-83AE-0D46-13012AC98B2B}"/>
              </a:ext>
            </a:extLst>
          </p:cNvPr>
          <p:cNvSpPr txBox="1"/>
          <p:nvPr/>
        </p:nvSpPr>
        <p:spPr>
          <a:xfrm>
            <a:off x="5704739" y="590039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Match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with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project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/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goal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81F00DF0-BC72-9A89-82C8-9EBAD19A1573}"/>
              </a:ext>
            </a:extLst>
          </p:cNvPr>
          <p:cNvSpPr txBox="1"/>
          <p:nvPr/>
        </p:nvSpPr>
        <p:spPr>
          <a:xfrm>
            <a:off x="5704739" y="6851113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Be a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DEDICATED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mentee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D9A4992B-DC80-F3E7-20CC-FE9E8DDAAB97}"/>
              </a:ext>
            </a:extLst>
          </p:cNvPr>
          <p:cNvSpPr txBox="1"/>
          <p:nvPr/>
        </p:nvSpPr>
        <p:spPr>
          <a:xfrm>
            <a:off x="5760027" y="7801832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Possible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mentors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everywhere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28ED7392-AF6A-9F15-0857-7AEFD93B1EE7}"/>
              </a:ext>
            </a:extLst>
          </p:cNvPr>
          <p:cNvSpPr txBox="1"/>
          <p:nvPr/>
        </p:nvSpPr>
        <p:spPr>
          <a:xfrm>
            <a:off x="11247856" y="398084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A8F934AB-F7FA-2828-91E9-374FA7F2AF2C}"/>
              </a:ext>
            </a:extLst>
          </p:cNvPr>
          <p:cNvSpPr txBox="1"/>
          <p:nvPr/>
        </p:nvSpPr>
        <p:spPr>
          <a:xfrm>
            <a:off x="11303144" y="500317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Choose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skill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14467FB4-8FCF-BACF-ABDD-2C38EA3DCFCD}"/>
              </a:ext>
            </a:extLst>
          </p:cNvPr>
          <p:cNvSpPr txBox="1"/>
          <p:nvPr/>
        </p:nvSpPr>
        <p:spPr>
          <a:xfrm>
            <a:off x="11247855" y="5912490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Look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everywhere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7" name="pole tekstowe 8">
            <a:extLst>
              <a:ext uri="{FF2B5EF4-FFF2-40B4-BE49-F238E27FC236}">
                <a16:creationId xmlns:a16="http://schemas.microsoft.com/office/drawing/2014/main" id="{7911EAAC-4D06-EC5C-B705-34D9466D0BE3}"/>
              </a:ext>
            </a:extLst>
          </p:cNvPr>
          <p:cNvSpPr txBox="1"/>
          <p:nvPr/>
        </p:nvSpPr>
        <p:spPr>
          <a:xfrm>
            <a:off x="11247855" y="6863209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Make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contact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41769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2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Being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THE Mentor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8F5AC76-01EE-8DF8-FB3A-A7E0BFE7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84" y="5269655"/>
            <a:ext cx="4597400" cy="3022600"/>
          </a:xfrm>
          <a:prstGeom prst="rect">
            <a:avLst/>
          </a:prstGeom>
        </p:spPr>
      </p:pic>
      <p:sp>
        <p:nvSpPr>
          <p:cNvPr id="3" name="pole tekstowe 8">
            <a:extLst>
              <a:ext uri="{FF2B5EF4-FFF2-40B4-BE49-F238E27FC236}">
                <a16:creationId xmlns:a16="http://schemas.microsoft.com/office/drawing/2014/main" id="{D49FD347-A09B-8512-55C5-453CDB243DE8}"/>
              </a:ext>
            </a:extLst>
          </p:cNvPr>
          <p:cNvSpPr txBox="1"/>
          <p:nvPr/>
        </p:nvSpPr>
        <p:spPr>
          <a:xfrm>
            <a:off x="5611799" y="4017896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6D7494D0-F824-4E6C-02A3-7238350530B4}"/>
              </a:ext>
            </a:extLst>
          </p:cNvPr>
          <p:cNvSpPr txBox="1"/>
          <p:nvPr/>
        </p:nvSpPr>
        <p:spPr>
          <a:xfrm>
            <a:off x="5667087" y="5040230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Get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hands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on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C478B953-AD4E-781D-8B7C-8C8B52B22DCB}"/>
              </a:ext>
            </a:extLst>
          </p:cNvPr>
          <p:cNvSpPr txBox="1"/>
          <p:nvPr/>
        </p:nvSpPr>
        <p:spPr>
          <a:xfrm>
            <a:off x="5611798" y="5949546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Review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know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52521863-8772-1383-1203-0E60F053BF9B}"/>
              </a:ext>
            </a:extLst>
          </p:cNvPr>
          <p:cNvSpPr txBox="1"/>
          <p:nvPr/>
        </p:nvSpPr>
        <p:spPr>
          <a:xfrm>
            <a:off x="5611798" y="6900265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Make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worth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time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7B8E3458-F214-9D21-9AE4-2F922502321F}"/>
              </a:ext>
            </a:extLst>
          </p:cNvPr>
          <p:cNvSpPr txBox="1"/>
          <p:nvPr/>
        </p:nvSpPr>
        <p:spPr>
          <a:xfrm>
            <a:off x="5667086" y="785098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Plant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the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seed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F40978AF-7BA0-DABB-DDF8-8C106824E0D7}"/>
              </a:ext>
            </a:extLst>
          </p:cNvPr>
          <p:cNvSpPr txBox="1"/>
          <p:nvPr/>
        </p:nvSpPr>
        <p:spPr>
          <a:xfrm>
            <a:off x="11250598" y="3985662"/>
            <a:ext cx="2296485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D3E25359-E934-DF3F-976D-21D1EBDF9A32}"/>
              </a:ext>
            </a:extLst>
          </p:cNvPr>
          <p:cNvSpPr txBox="1"/>
          <p:nvPr/>
        </p:nvSpPr>
        <p:spPr>
          <a:xfrm>
            <a:off x="11305886" y="5007996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Adopt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mentee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3954D152-4CB0-E45C-27BA-5E3B8FD7AE4A}"/>
              </a:ext>
            </a:extLst>
          </p:cNvPr>
          <p:cNvSpPr txBox="1"/>
          <p:nvPr/>
        </p:nvSpPr>
        <p:spPr>
          <a:xfrm>
            <a:off x="11305885" y="5934230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Offer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help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0447C77D-69B7-F4AB-3135-51C53A5112B7}"/>
              </a:ext>
            </a:extLst>
          </p:cNvPr>
          <p:cNvSpPr txBox="1"/>
          <p:nvPr/>
        </p:nvSpPr>
        <p:spPr>
          <a:xfrm>
            <a:off x="11305884" y="6849865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Set a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development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goal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2462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Guilds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/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Study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Groups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E0DE4E4-7EF4-6329-A0F4-D5A653A2C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4" y="4696901"/>
            <a:ext cx="4765543" cy="5126126"/>
          </a:xfrm>
          <a:prstGeom prst="rect">
            <a:avLst/>
          </a:prstGeom>
        </p:spPr>
      </p:pic>
      <p:sp>
        <p:nvSpPr>
          <p:cNvPr id="23" name="pole tekstowe 8">
            <a:extLst>
              <a:ext uri="{FF2B5EF4-FFF2-40B4-BE49-F238E27FC236}">
                <a16:creationId xmlns:a16="http://schemas.microsoft.com/office/drawing/2014/main" id="{BB0C3F85-3483-C1B8-34B6-26527148FDA4}"/>
              </a:ext>
            </a:extLst>
          </p:cNvPr>
          <p:cNvSpPr txBox="1"/>
          <p:nvPr/>
        </p:nvSpPr>
        <p:spPr>
          <a:xfrm>
            <a:off x="5608795" y="3939520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4" name="pole tekstowe 8">
            <a:extLst>
              <a:ext uri="{FF2B5EF4-FFF2-40B4-BE49-F238E27FC236}">
                <a16:creationId xmlns:a16="http://schemas.microsoft.com/office/drawing/2014/main" id="{5A8D77C4-D5EF-F285-2C14-83136AE20591}"/>
              </a:ext>
            </a:extLst>
          </p:cNvPr>
          <p:cNvSpPr txBox="1"/>
          <p:nvPr/>
        </p:nvSpPr>
        <p:spPr>
          <a:xfrm>
            <a:off x="5664083" y="496185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Build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shared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interest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5" name="pole tekstowe 8">
            <a:extLst>
              <a:ext uri="{FF2B5EF4-FFF2-40B4-BE49-F238E27FC236}">
                <a16:creationId xmlns:a16="http://schemas.microsoft.com/office/drawing/2014/main" id="{B6FF18C3-F2EE-EB65-0755-804AD7C73412}"/>
              </a:ext>
            </a:extLst>
          </p:cNvPr>
          <p:cNvSpPr txBox="1"/>
          <p:nvPr/>
        </p:nvSpPr>
        <p:spPr>
          <a:xfrm>
            <a:off x="5664081" y="5860956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Have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frequency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</a:p>
        </p:txBody>
      </p:sp>
      <p:sp>
        <p:nvSpPr>
          <p:cNvPr id="26" name="pole tekstowe 8">
            <a:extLst>
              <a:ext uri="{FF2B5EF4-FFF2-40B4-BE49-F238E27FC236}">
                <a16:creationId xmlns:a16="http://schemas.microsoft.com/office/drawing/2014/main" id="{C8A1C408-C8A8-B92E-F7A6-1CB63B748FE1}"/>
              </a:ext>
            </a:extLst>
          </p:cNvPr>
          <p:cNvSpPr txBox="1"/>
          <p:nvPr/>
        </p:nvSpPr>
        <p:spPr>
          <a:xfrm>
            <a:off x="5691727" y="6816782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Advertise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7" name="pole tekstowe 8">
            <a:extLst>
              <a:ext uri="{FF2B5EF4-FFF2-40B4-BE49-F238E27FC236}">
                <a16:creationId xmlns:a16="http://schemas.microsoft.com/office/drawing/2014/main" id="{CC26CA2A-A2DD-9737-4BD9-1D33124B090F}"/>
              </a:ext>
            </a:extLst>
          </p:cNvPr>
          <p:cNvSpPr txBox="1"/>
          <p:nvPr/>
        </p:nvSpPr>
        <p:spPr>
          <a:xfrm>
            <a:off x="5664082" y="7772608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Propose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creative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events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8" name="pole tekstowe 8">
            <a:extLst>
              <a:ext uri="{FF2B5EF4-FFF2-40B4-BE49-F238E27FC236}">
                <a16:creationId xmlns:a16="http://schemas.microsoft.com/office/drawing/2014/main" id="{FE0B387E-579C-880C-F514-1CE601E618AD}"/>
              </a:ext>
            </a:extLst>
          </p:cNvPr>
          <p:cNvSpPr txBox="1"/>
          <p:nvPr/>
        </p:nvSpPr>
        <p:spPr>
          <a:xfrm>
            <a:off x="11238993" y="393952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9" name="pole tekstowe 8">
            <a:extLst>
              <a:ext uri="{FF2B5EF4-FFF2-40B4-BE49-F238E27FC236}">
                <a16:creationId xmlns:a16="http://schemas.microsoft.com/office/drawing/2014/main" id="{51FF05AE-5556-360A-6ABF-FEC3FD8CC574}"/>
              </a:ext>
            </a:extLst>
          </p:cNvPr>
          <p:cNvSpPr txBox="1"/>
          <p:nvPr/>
        </p:nvSpPr>
        <p:spPr>
          <a:xfrm>
            <a:off x="11302882" y="496185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Identify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areas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of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interest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0" name="pole tekstowe 8">
            <a:extLst>
              <a:ext uri="{FF2B5EF4-FFF2-40B4-BE49-F238E27FC236}">
                <a16:creationId xmlns:a16="http://schemas.microsoft.com/office/drawing/2014/main" id="{744094CA-5194-5258-EB2B-4CF2B71FCDB9}"/>
              </a:ext>
            </a:extLst>
          </p:cNvPr>
          <p:cNvSpPr txBox="1"/>
          <p:nvPr/>
        </p:nvSpPr>
        <p:spPr>
          <a:xfrm>
            <a:off x="11302882" y="5871170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Join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or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Create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guild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unofficially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1" name="pole tekstowe 8">
            <a:extLst>
              <a:ext uri="{FF2B5EF4-FFF2-40B4-BE49-F238E27FC236}">
                <a16:creationId xmlns:a16="http://schemas.microsoft.com/office/drawing/2014/main" id="{809F7E52-AAC9-7959-3776-15966D41D5ED}"/>
              </a:ext>
            </a:extLst>
          </p:cNvPr>
          <p:cNvSpPr txBox="1"/>
          <p:nvPr/>
        </p:nvSpPr>
        <p:spPr>
          <a:xfrm>
            <a:off x="11302882" y="7227082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Participate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actively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3474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9" grpId="0"/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Code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Challenges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C6DFA6-0520-EDB8-3AE7-1774AF17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17" y="4867669"/>
            <a:ext cx="4305300" cy="4152900"/>
          </a:xfrm>
          <a:prstGeom prst="rect">
            <a:avLst/>
          </a:prstGeom>
        </p:spPr>
      </p:pic>
      <p:sp>
        <p:nvSpPr>
          <p:cNvPr id="7" name="pole tekstowe 8">
            <a:extLst>
              <a:ext uri="{FF2B5EF4-FFF2-40B4-BE49-F238E27FC236}">
                <a16:creationId xmlns:a16="http://schemas.microsoft.com/office/drawing/2014/main" id="{8AB4D6F3-0B6D-EE65-0AA1-FC347D90CABA}"/>
              </a:ext>
            </a:extLst>
          </p:cNvPr>
          <p:cNvSpPr txBox="1"/>
          <p:nvPr/>
        </p:nvSpPr>
        <p:spPr>
          <a:xfrm>
            <a:off x="5608795" y="3980840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7ED4B4F1-1178-D131-BC28-B873FA50EC90}"/>
              </a:ext>
            </a:extLst>
          </p:cNvPr>
          <p:cNvSpPr txBox="1"/>
          <p:nvPr/>
        </p:nvSpPr>
        <p:spPr>
          <a:xfrm>
            <a:off x="5664080" y="4966684"/>
            <a:ext cx="510756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Awesome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prep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for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interviews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3F857A4D-294B-4E59-9FC3-49845C38047E}"/>
              </a:ext>
            </a:extLst>
          </p:cNvPr>
          <p:cNvSpPr txBox="1"/>
          <p:nvPr/>
        </p:nvSpPr>
        <p:spPr>
          <a:xfrm>
            <a:off x="5664081" y="5958657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Stretching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problem-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solving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muscles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721A2F21-4F83-19CA-5A0E-A564ED395538}"/>
              </a:ext>
            </a:extLst>
          </p:cNvPr>
          <p:cNvSpPr txBox="1"/>
          <p:nvPr/>
        </p:nvSpPr>
        <p:spPr>
          <a:xfrm>
            <a:off x="5664081" y="7391097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Not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confortable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linking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name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Anon-account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!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B180410C-5393-A279-7A8C-8B54171E8193}"/>
              </a:ext>
            </a:extLst>
          </p:cNvPr>
          <p:cNvSpPr txBox="1"/>
          <p:nvPr/>
        </p:nvSpPr>
        <p:spPr>
          <a:xfrm>
            <a:off x="5668894" y="8823538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Do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the ”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Duolingo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”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way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70558786-D4B1-37D5-9104-9453E51897C1}"/>
              </a:ext>
            </a:extLst>
          </p:cNvPr>
          <p:cNvSpPr txBox="1"/>
          <p:nvPr/>
        </p:nvSpPr>
        <p:spPr>
          <a:xfrm>
            <a:off x="11238991" y="398084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7" name="pole tekstowe 8">
            <a:extLst>
              <a:ext uri="{FF2B5EF4-FFF2-40B4-BE49-F238E27FC236}">
                <a16:creationId xmlns:a16="http://schemas.microsoft.com/office/drawing/2014/main" id="{A4FED4F8-7156-7541-4D30-37008459D1DC}"/>
              </a:ext>
            </a:extLst>
          </p:cNvPr>
          <p:cNvSpPr txBox="1"/>
          <p:nvPr/>
        </p:nvSpPr>
        <p:spPr>
          <a:xfrm>
            <a:off x="11302880" y="500317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Google „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coding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challenge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”</a:t>
            </a:r>
          </a:p>
        </p:txBody>
      </p:sp>
      <p:sp>
        <p:nvSpPr>
          <p:cNvPr id="19" name="pole tekstowe 8">
            <a:extLst>
              <a:ext uri="{FF2B5EF4-FFF2-40B4-BE49-F238E27FC236}">
                <a16:creationId xmlns:a16="http://schemas.microsoft.com/office/drawing/2014/main" id="{2C823148-A00A-3BF9-0D88-47798E74094C}"/>
              </a:ext>
            </a:extLst>
          </p:cNvPr>
          <p:cNvSpPr txBox="1"/>
          <p:nvPr/>
        </p:nvSpPr>
        <p:spPr>
          <a:xfrm>
            <a:off x="11302880" y="5912490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Pick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one and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sign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up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2" name="pole tekstowe 8">
            <a:extLst>
              <a:ext uri="{FF2B5EF4-FFF2-40B4-BE49-F238E27FC236}">
                <a16:creationId xmlns:a16="http://schemas.microsoft.com/office/drawing/2014/main" id="{67F89CA5-8957-B429-D5E3-08CF7B96280A}"/>
              </a:ext>
            </a:extLst>
          </p:cNvPr>
          <p:cNvSpPr txBox="1"/>
          <p:nvPr/>
        </p:nvSpPr>
        <p:spPr>
          <a:xfrm>
            <a:off x="11302880" y="667465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Start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track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challenge</a:t>
            </a:r>
          </a:p>
        </p:txBody>
      </p:sp>
    </p:spTree>
    <p:extLst>
      <p:ext uri="{BB962C8B-B14F-4D97-AF65-F5344CB8AC3E}">
        <p14:creationId xmlns:p14="http://schemas.microsoft.com/office/powerpoint/2010/main" val="41178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5" grpId="0"/>
      <p:bldP spid="17" grpId="0"/>
      <p:bldP spid="19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Open Source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Contribution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 New Expedition — Open Source. “How I made my first Open Source… | by  Rishabh Budhiraja | Medium">
            <a:extLst>
              <a:ext uri="{FF2B5EF4-FFF2-40B4-BE49-F238E27FC236}">
                <a16:creationId xmlns:a16="http://schemas.microsoft.com/office/drawing/2014/main" id="{145E7D88-2C22-115E-0CCB-BBBE8F5E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77" y="4919637"/>
            <a:ext cx="4493257" cy="44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8">
            <a:extLst>
              <a:ext uri="{FF2B5EF4-FFF2-40B4-BE49-F238E27FC236}">
                <a16:creationId xmlns:a16="http://schemas.microsoft.com/office/drawing/2014/main" id="{061D7077-618C-D68D-6BFC-7B847EE24A1F}"/>
              </a:ext>
            </a:extLst>
          </p:cNvPr>
          <p:cNvSpPr txBox="1"/>
          <p:nvPr/>
        </p:nvSpPr>
        <p:spPr>
          <a:xfrm>
            <a:off x="5608798" y="4017897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CA30DEDE-59C6-3DFB-85A6-CFFF88D5A2CB}"/>
              </a:ext>
            </a:extLst>
          </p:cNvPr>
          <p:cNvSpPr txBox="1"/>
          <p:nvPr/>
        </p:nvSpPr>
        <p:spPr>
          <a:xfrm>
            <a:off x="5664085" y="4904726"/>
            <a:ext cx="5107563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Choose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and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who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work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with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E6A7B007-8EA6-60C5-8F53-27C45B08DCAD}"/>
              </a:ext>
            </a:extLst>
          </p:cNvPr>
          <p:cNvSpPr txBox="1"/>
          <p:nvPr/>
        </p:nvSpPr>
        <p:spPr>
          <a:xfrm>
            <a:off x="5664084" y="6119074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Ignite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passion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8FBB3745-68BF-4C64-905F-1F06EFD5147A}"/>
              </a:ext>
            </a:extLst>
          </p:cNvPr>
          <p:cNvSpPr txBox="1"/>
          <p:nvPr/>
        </p:nvSpPr>
        <p:spPr>
          <a:xfrm>
            <a:off x="5664084" y="6938762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Do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own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pace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!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88AE67FA-EE87-1059-CEBA-FE65EA8B9787}"/>
              </a:ext>
            </a:extLst>
          </p:cNvPr>
          <p:cNvSpPr txBox="1"/>
          <p:nvPr/>
        </p:nvSpPr>
        <p:spPr>
          <a:xfrm>
            <a:off x="5664083" y="8491744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Not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coder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There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other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ways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help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7984E856-ED9D-CEFB-7F76-03251048C576}"/>
              </a:ext>
            </a:extLst>
          </p:cNvPr>
          <p:cNvSpPr txBox="1"/>
          <p:nvPr/>
        </p:nvSpPr>
        <p:spPr>
          <a:xfrm>
            <a:off x="5664083" y="7714366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„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Good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first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issue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”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tag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94A4237E-7C0F-4201-74C3-746FD9827791}"/>
              </a:ext>
            </a:extLst>
          </p:cNvPr>
          <p:cNvSpPr txBox="1"/>
          <p:nvPr/>
        </p:nvSpPr>
        <p:spPr>
          <a:xfrm>
            <a:off x="11183703" y="398084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2AC01008-CC00-93AC-7162-B038CCE278B1}"/>
              </a:ext>
            </a:extLst>
          </p:cNvPr>
          <p:cNvSpPr txBox="1"/>
          <p:nvPr/>
        </p:nvSpPr>
        <p:spPr>
          <a:xfrm>
            <a:off x="11247592" y="4952660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Explore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github.com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/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topics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, /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trending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, /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collections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…</a:t>
            </a: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A605924B-F8A1-FCDB-F4D3-7281E843EB11}"/>
              </a:ext>
            </a:extLst>
          </p:cNvPr>
          <p:cNvSpPr txBox="1"/>
          <p:nvPr/>
        </p:nvSpPr>
        <p:spPr>
          <a:xfrm>
            <a:off x="11247592" y="6185831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Fork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repo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push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change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7" name="pole tekstowe 8">
            <a:extLst>
              <a:ext uri="{FF2B5EF4-FFF2-40B4-BE49-F238E27FC236}">
                <a16:creationId xmlns:a16="http://schemas.microsoft.com/office/drawing/2014/main" id="{5A4B120B-51FB-7D53-BB44-2161C34A64D0}"/>
              </a:ext>
            </a:extLst>
          </p:cNvPr>
          <p:cNvSpPr txBox="1"/>
          <p:nvPr/>
        </p:nvSpPr>
        <p:spPr>
          <a:xfrm>
            <a:off x="11247592" y="6972406"/>
            <a:ext cx="5124844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…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start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own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project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  <a:sym typeface="Wingdings" pitchFamily="2" charset="2"/>
              </a:rPr>
              <a:t>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0592CB5D-59FF-F7F8-BCCC-135EA962B487}"/>
              </a:ext>
            </a:extLst>
          </p:cNvPr>
          <p:cNvSpPr/>
          <p:nvPr/>
        </p:nvSpPr>
        <p:spPr>
          <a:xfrm>
            <a:off x="13468346" y="7353461"/>
            <a:ext cx="4396643" cy="2933539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Check out Marcin Lewandowski’s Ignite Talk slides (on source)</a:t>
            </a:r>
          </a:p>
        </p:txBody>
      </p:sp>
    </p:spTree>
    <p:extLst>
      <p:ext uri="{BB962C8B-B14F-4D97-AF65-F5344CB8AC3E}">
        <p14:creationId xmlns:p14="http://schemas.microsoft.com/office/powerpoint/2010/main" val="83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2" grpId="0"/>
      <p:bldP spid="15" grpId="0"/>
      <p:bldP spid="16" grpId="0"/>
      <p:bldP spid="1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D47B44-F1D4-B238-C62D-83CF5B813DA4}"/>
              </a:ext>
            </a:extLst>
          </p:cNvPr>
          <p:cNvSpPr txBox="1"/>
          <p:nvPr/>
        </p:nvSpPr>
        <p:spPr>
          <a:xfrm>
            <a:off x="738286" y="2872542"/>
            <a:ext cx="819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PEDRO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AFC181C-D498-4977-1F76-1270C6CCB286}"/>
              </a:ext>
            </a:extLst>
          </p:cNvPr>
          <p:cNvSpPr txBox="1"/>
          <p:nvPr/>
        </p:nvSpPr>
        <p:spPr>
          <a:xfrm>
            <a:off x="794263" y="5854289"/>
            <a:ext cx="801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  <a:latin typeface="Titillium Web" panose="00000500000000000000" pitchFamily="2" charset="-18"/>
              </a:rPr>
              <a:t>Manager, </a:t>
            </a:r>
            <a:r>
              <a:rPr lang="pl-PL" sz="32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Cloud</a:t>
            </a:r>
            <a:r>
              <a:rPr lang="pl-PL" sz="32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Engineering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14C8C05-A74C-E490-71F4-BF92DACA0560}"/>
              </a:ext>
            </a:extLst>
          </p:cNvPr>
          <p:cNvSpPr txBox="1"/>
          <p:nvPr/>
        </p:nvSpPr>
        <p:spPr>
          <a:xfrm>
            <a:off x="738286" y="3891093"/>
            <a:ext cx="819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b="1" dirty="0">
                <a:solidFill>
                  <a:schemeClr val="bg1"/>
                </a:solidFill>
                <a:latin typeface="Titillium Web" panose="00000500000000000000" pitchFamily="2" charset="-18"/>
              </a:rPr>
              <a:t>RAIMUNDO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02F5673-C62C-B404-69DA-AA0AABD69080}"/>
              </a:ext>
            </a:extLst>
          </p:cNvPr>
          <p:cNvSpPr txBox="1"/>
          <p:nvPr/>
        </p:nvSpPr>
        <p:spPr>
          <a:xfrm>
            <a:off x="794262" y="5134703"/>
            <a:ext cx="4393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i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Pegasystems</a:t>
            </a:r>
            <a:endParaRPr lang="pl-PL" sz="2800" i="1" dirty="0"/>
          </a:p>
        </p:txBody>
      </p:sp>
      <p:pic>
        <p:nvPicPr>
          <p:cNvPr id="32" name="Symbol zastępczy obrazu 31">
            <a:extLst>
              <a:ext uri="{FF2B5EF4-FFF2-40B4-BE49-F238E27FC236}">
                <a16:creationId xmlns:a16="http://schemas.microsoft.com/office/drawing/2014/main" id="{FF11EF38-5C20-A4B1-DD94-9A9B908B79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9" b="3009"/>
          <a:stretch/>
        </p:blipFill>
        <p:spPr>
          <a:xfrm>
            <a:off x="9144000" y="0"/>
            <a:ext cx="11593512" cy="10852152"/>
          </a:xfrm>
        </p:spPr>
      </p:pic>
    </p:spTree>
    <p:extLst>
      <p:ext uri="{BB962C8B-B14F-4D97-AF65-F5344CB8AC3E}">
        <p14:creationId xmlns:p14="http://schemas.microsoft.com/office/powerpoint/2010/main" val="427153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25DE-06DF-D493-82FC-4FD3A684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C449B8E-C9A2-B8E3-9875-4C10BB5FF9C5}"/>
              </a:ext>
            </a:extLst>
          </p:cNvPr>
          <p:cNvSpPr txBox="1"/>
          <p:nvPr/>
        </p:nvSpPr>
        <p:spPr>
          <a:xfrm>
            <a:off x="782588" y="2866211"/>
            <a:ext cx="46510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Career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Visibility</a:t>
            </a:r>
            <a:endParaRPr lang="pl-PL" sz="44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31C37C5-73D3-8330-7737-E292EDB2B30E}"/>
              </a:ext>
            </a:extLst>
          </p:cNvPr>
          <p:cNvSpPr txBox="1"/>
          <p:nvPr/>
        </p:nvSpPr>
        <p:spPr>
          <a:xfrm>
            <a:off x="782588" y="5020528"/>
            <a:ext cx="4123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Don’t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be a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hidden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gem!</a:t>
            </a:r>
            <a:endParaRPr lang="pl-PL" sz="1500" i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9" name="Symbol zastępczy obrazu 18">
            <a:extLst>
              <a:ext uri="{FF2B5EF4-FFF2-40B4-BE49-F238E27FC236}">
                <a16:creationId xmlns:a16="http://schemas.microsoft.com/office/drawing/2014/main" id="{AED024CE-483F-8BB7-EEDF-62D8C2FA1B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397" t="-14577" r="-290" b="-21340"/>
          <a:stretch/>
        </p:blipFill>
        <p:spPr>
          <a:xfrm>
            <a:off x="4905632" y="255912"/>
            <a:ext cx="13047033" cy="10287000"/>
          </a:xfrm>
        </p:spPr>
      </p:pic>
    </p:spTree>
    <p:extLst>
      <p:ext uri="{BB962C8B-B14F-4D97-AF65-F5344CB8AC3E}">
        <p14:creationId xmlns:p14="http://schemas.microsoft.com/office/powerpoint/2010/main" val="3139371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„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Visibility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”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8">
            <a:extLst>
              <a:ext uri="{FF2B5EF4-FFF2-40B4-BE49-F238E27FC236}">
                <a16:creationId xmlns:a16="http://schemas.microsoft.com/office/drawing/2014/main" id="{C8642593-B2EF-2E88-275A-2B0551D24831}"/>
              </a:ext>
            </a:extLst>
          </p:cNvPr>
          <p:cNvSpPr txBox="1"/>
          <p:nvPr/>
        </p:nvSpPr>
        <p:spPr>
          <a:xfrm>
            <a:off x="704184" y="4604891"/>
            <a:ext cx="6963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NOT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the point:</a:t>
            </a:r>
            <a:b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3074" name="Picture 2" descr="How to Improve Your Public Speaking Skills in One Weekend">
            <a:extLst>
              <a:ext uri="{FF2B5EF4-FFF2-40B4-BE49-F238E27FC236}">
                <a16:creationId xmlns:a16="http://schemas.microsoft.com/office/drawing/2014/main" id="{8F1F2B35-ED13-24A5-37E7-B267364F0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6" y="5555769"/>
            <a:ext cx="6049157" cy="403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59126D09-A0A1-B69D-6011-7F658CEAA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071" y="5143498"/>
            <a:ext cx="4585063" cy="4585063"/>
          </a:xfrm>
          <a:prstGeom prst="rect">
            <a:avLst/>
          </a:prstGeom>
        </p:spPr>
      </p:pic>
      <p:pic>
        <p:nvPicPr>
          <p:cNvPr id="3076" name="Picture 4" descr="How do I socialize guys ::(( : r/memes">
            <a:extLst>
              <a:ext uri="{FF2B5EF4-FFF2-40B4-BE49-F238E27FC236}">
                <a16:creationId xmlns:a16="http://schemas.microsoft.com/office/drawing/2014/main" id="{FC546833-713D-131D-0802-D3936D00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85" y="5555769"/>
            <a:ext cx="4354577" cy="403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7CA40EA2-FBB0-AA44-FB2B-F10A161C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3341" y="5143500"/>
            <a:ext cx="4585063" cy="4585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9A913-96E9-732E-286E-5196352AE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7319" y="5555769"/>
            <a:ext cx="4008242" cy="3941715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6DBCE09C-D120-4B10-8B5D-9D5DC9F22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5845" y="5143498"/>
            <a:ext cx="4585063" cy="45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2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„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Visibility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”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8">
            <a:extLst>
              <a:ext uri="{FF2B5EF4-FFF2-40B4-BE49-F238E27FC236}">
                <a16:creationId xmlns:a16="http://schemas.microsoft.com/office/drawing/2014/main" id="{C8642593-B2EF-2E88-275A-2B0551D24831}"/>
              </a:ext>
            </a:extLst>
          </p:cNvPr>
          <p:cNvSpPr txBox="1"/>
          <p:nvPr/>
        </p:nvSpPr>
        <p:spPr>
          <a:xfrm>
            <a:off x="704184" y="4604891"/>
            <a:ext cx="69637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the point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actually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b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A411830-AB04-3699-7910-3F14F8F50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214" y="4021546"/>
            <a:ext cx="6748268" cy="61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337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Leverage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Previous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Tips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87A40CE-B589-F67C-EF11-519FEBC4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7" y="5024779"/>
            <a:ext cx="4489097" cy="4489097"/>
          </a:xfrm>
          <a:prstGeom prst="rect">
            <a:avLst/>
          </a:prstGeom>
        </p:spPr>
      </p:pic>
      <p:sp>
        <p:nvSpPr>
          <p:cNvPr id="15" name="pole tekstowe 8">
            <a:extLst>
              <a:ext uri="{FF2B5EF4-FFF2-40B4-BE49-F238E27FC236}">
                <a16:creationId xmlns:a16="http://schemas.microsoft.com/office/drawing/2014/main" id="{E31B453F-9371-F2BA-AFF7-DE7F72744103}"/>
              </a:ext>
            </a:extLst>
          </p:cNvPr>
          <p:cNvSpPr txBox="1"/>
          <p:nvPr/>
        </p:nvSpPr>
        <p:spPr>
          <a:xfrm>
            <a:off x="5628338" y="3980840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5981ABF0-5160-EC96-6299-E5AD04C34AD0}"/>
              </a:ext>
            </a:extLst>
          </p:cNvPr>
          <p:cNvSpPr txBox="1"/>
          <p:nvPr/>
        </p:nvSpPr>
        <p:spPr>
          <a:xfrm>
            <a:off x="5683625" y="4867669"/>
            <a:ext cx="510756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Mentoring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creates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connection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7" name="pole tekstowe 8">
            <a:extLst>
              <a:ext uri="{FF2B5EF4-FFF2-40B4-BE49-F238E27FC236}">
                <a16:creationId xmlns:a16="http://schemas.microsoft.com/office/drawing/2014/main" id="{40718F78-F912-CE9F-C195-8860F5D83350}"/>
              </a:ext>
            </a:extLst>
          </p:cNvPr>
          <p:cNvSpPr txBox="1"/>
          <p:nvPr/>
        </p:nvSpPr>
        <p:spPr>
          <a:xfrm>
            <a:off x="5683622" y="5675251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Being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active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in a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guild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builds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visibility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9" name="pole tekstowe 8">
            <a:extLst>
              <a:ext uri="{FF2B5EF4-FFF2-40B4-BE49-F238E27FC236}">
                <a16:creationId xmlns:a16="http://schemas.microsoft.com/office/drawing/2014/main" id="{E3BF4634-3AB7-0C14-ECF4-DC03EB5F378F}"/>
              </a:ext>
            </a:extLst>
          </p:cNvPr>
          <p:cNvSpPr txBox="1"/>
          <p:nvPr/>
        </p:nvSpPr>
        <p:spPr>
          <a:xfrm>
            <a:off x="5691727" y="6933945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Open-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source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widens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network</a:t>
            </a:r>
          </a:p>
        </p:txBody>
      </p:sp>
      <p:sp>
        <p:nvSpPr>
          <p:cNvPr id="20" name="pole tekstowe 8">
            <a:extLst>
              <a:ext uri="{FF2B5EF4-FFF2-40B4-BE49-F238E27FC236}">
                <a16:creationId xmlns:a16="http://schemas.microsoft.com/office/drawing/2014/main" id="{A63D1D9B-16AF-B71C-E931-369616E75A50}"/>
              </a:ext>
            </a:extLst>
          </p:cNvPr>
          <p:cNvSpPr txBox="1"/>
          <p:nvPr/>
        </p:nvSpPr>
        <p:spPr>
          <a:xfrm>
            <a:off x="5691727" y="8188123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Share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wins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2" name="pole tekstowe 8">
            <a:extLst>
              <a:ext uri="{FF2B5EF4-FFF2-40B4-BE49-F238E27FC236}">
                <a16:creationId xmlns:a16="http://schemas.microsoft.com/office/drawing/2014/main" id="{0549FC5D-C62A-3667-D51D-7A261C83B751}"/>
              </a:ext>
            </a:extLst>
          </p:cNvPr>
          <p:cNvSpPr txBox="1"/>
          <p:nvPr/>
        </p:nvSpPr>
        <p:spPr>
          <a:xfrm>
            <a:off x="11183704" y="397492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3" name="pole tekstowe 8">
            <a:extLst>
              <a:ext uri="{FF2B5EF4-FFF2-40B4-BE49-F238E27FC236}">
                <a16:creationId xmlns:a16="http://schemas.microsoft.com/office/drawing/2014/main" id="{3AE88B5F-B251-2CF5-9433-4EF56853F62A}"/>
              </a:ext>
            </a:extLst>
          </p:cNvPr>
          <p:cNvSpPr txBox="1"/>
          <p:nvPr/>
        </p:nvSpPr>
        <p:spPr>
          <a:xfrm>
            <a:off x="11322421" y="4867669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Start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with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one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of the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ideas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from the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last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sessions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86437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Communicate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Better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C276D12E-A263-A650-F3A1-D260076C3E04}"/>
              </a:ext>
            </a:extLst>
          </p:cNvPr>
          <p:cNvSpPr txBox="1"/>
          <p:nvPr/>
        </p:nvSpPr>
        <p:spPr>
          <a:xfrm>
            <a:off x="5782879" y="3980840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E3BFEAB0-4CC2-D7E7-7F3B-6BA2F338FAC0}"/>
              </a:ext>
            </a:extLst>
          </p:cNvPr>
          <p:cNvSpPr txBox="1"/>
          <p:nvPr/>
        </p:nvSpPr>
        <p:spPr>
          <a:xfrm>
            <a:off x="5782878" y="5728131"/>
            <a:ext cx="510756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Find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weak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spot</a:t>
            </a: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825CF252-4291-5D45-1C91-AE00AC24B2B9}"/>
              </a:ext>
            </a:extLst>
          </p:cNvPr>
          <p:cNvSpPr txBox="1"/>
          <p:nvPr/>
        </p:nvSpPr>
        <p:spPr>
          <a:xfrm>
            <a:off x="5782878" y="6474695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„Do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want me to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draw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?”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2A0B4C9C-84C5-D977-B4DA-9EFA44557F7D}"/>
              </a:ext>
            </a:extLst>
          </p:cNvPr>
          <p:cNvSpPr txBox="1"/>
          <p:nvPr/>
        </p:nvSpPr>
        <p:spPr>
          <a:xfrm>
            <a:off x="5782879" y="4960911"/>
            <a:ext cx="5107558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Recognize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as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any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other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skill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D899E279-124E-E9C6-C559-84E6BCB4E3B9}"/>
              </a:ext>
            </a:extLst>
          </p:cNvPr>
          <p:cNvSpPr txBox="1"/>
          <p:nvPr/>
        </p:nvSpPr>
        <p:spPr>
          <a:xfrm>
            <a:off x="5782878" y="8052261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Apply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different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strategies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1A2C6A7C-FF56-2759-D378-9D5678107974}"/>
              </a:ext>
            </a:extLst>
          </p:cNvPr>
          <p:cNvSpPr txBox="1"/>
          <p:nvPr/>
        </p:nvSpPr>
        <p:spPr>
          <a:xfrm>
            <a:off x="11263971" y="3980840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DCA1C96F-CF68-CEF3-CEEA-790DAFC5418C}"/>
              </a:ext>
            </a:extLst>
          </p:cNvPr>
          <p:cNvSpPr txBox="1"/>
          <p:nvPr/>
        </p:nvSpPr>
        <p:spPr>
          <a:xfrm>
            <a:off x="11284316" y="4818174"/>
            <a:ext cx="5300211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Identify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one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improve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3D245356-EFDD-B7B0-40FB-FDE793789248}"/>
              </a:ext>
            </a:extLst>
          </p:cNvPr>
          <p:cNvSpPr txBox="1"/>
          <p:nvPr/>
        </p:nvSpPr>
        <p:spPr>
          <a:xfrm>
            <a:off x="11284316" y="6105310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Identify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one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preferred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method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6" name="pole tekstowe 8">
            <a:extLst>
              <a:ext uri="{FF2B5EF4-FFF2-40B4-BE49-F238E27FC236}">
                <a16:creationId xmlns:a16="http://schemas.microsoft.com/office/drawing/2014/main" id="{6551A0FA-15DA-74CD-B284-DE810007EBAE}"/>
              </a:ext>
            </a:extLst>
          </p:cNvPr>
          <p:cNvSpPr txBox="1"/>
          <p:nvPr/>
        </p:nvSpPr>
        <p:spPr>
          <a:xfrm>
            <a:off x="11284316" y="7392447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Learn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one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and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apply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2FDCAF-D893-0385-81C3-D8426FD0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9" y="4818174"/>
            <a:ext cx="5317347" cy="4319802"/>
          </a:xfrm>
          <a:prstGeom prst="rect">
            <a:avLst/>
          </a:prstGeom>
        </p:spPr>
      </p:pic>
      <p:sp>
        <p:nvSpPr>
          <p:cNvPr id="19" name="pole tekstowe 8">
            <a:extLst>
              <a:ext uri="{FF2B5EF4-FFF2-40B4-BE49-F238E27FC236}">
                <a16:creationId xmlns:a16="http://schemas.microsoft.com/office/drawing/2014/main" id="{125038BC-3EDD-98B1-3BEE-75BE168D53A4}"/>
              </a:ext>
            </a:extLst>
          </p:cNvPr>
          <p:cNvSpPr txBox="1"/>
          <p:nvPr/>
        </p:nvSpPr>
        <p:spPr>
          <a:xfrm>
            <a:off x="5782956" y="8830649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Use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GenAI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assist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(!!!)</a:t>
            </a:r>
          </a:p>
        </p:txBody>
      </p:sp>
      <p:sp>
        <p:nvSpPr>
          <p:cNvPr id="23" name="pole tekstowe 8">
            <a:extLst>
              <a:ext uri="{FF2B5EF4-FFF2-40B4-BE49-F238E27FC236}">
                <a16:creationId xmlns:a16="http://schemas.microsoft.com/office/drawing/2014/main" id="{EDBE0B5E-05DD-52B5-E964-40879C574DA8}"/>
              </a:ext>
            </a:extLst>
          </p:cNvPr>
          <p:cNvSpPr txBox="1"/>
          <p:nvPr/>
        </p:nvSpPr>
        <p:spPr>
          <a:xfrm>
            <a:off x="5782878" y="7270612"/>
            <a:ext cx="519234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Pay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attention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how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others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do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65390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  <p:bldP spid="15" grpId="0"/>
      <p:bldP spid="16" grpId="0"/>
      <p:bldP spid="19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Build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BRAND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66E80FD5-90BC-B8AE-DD9C-328050D2437C}"/>
              </a:ext>
            </a:extLst>
          </p:cNvPr>
          <p:cNvSpPr txBox="1"/>
          <p:nvPr/>
        </p:nvSpPr>
        <p:spPr>
          <a:xfrm>
            <a:off x="5644437" y="3980094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62CCEDBE-4D4D-E51A-CED1-BA39CBA45625}"/>
              </a:ext>
            </a:extLst>
          </p:cNvPr>
          <p:cNvSpPr txBox="1"/>
          <p:nvPr/>
        </p:nvSpPr>
        <p:spPr>
          <a:xfrm>
            <a:off x="5644437" y="6169432"/>
            <a:ext cx="510756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Be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authentic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34FB8FD1-7773-CCCF-1E54-9391E5E7FA80}"/>
              </a:ext>
            </a:extLst>
          </p:cNvPr>
          <p:cNvSpPr txBox="1"/>
          <p:nvPr/>
        </p:nvSpPr>
        <p:spPr>
          <a:xfrm>
            <a:off x="5644437" y="6932103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Embrace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and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leverage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013D57A5-6331-DD54-150A-AE18B273849E}"/>
              </a:ext>
            </a:extLst>
          </p:cNvPr>
          <p:cNvSpPr txBox="1"/>
          <p:nvPr/>
        </p:nvSpPr>
        <p:spPr>
          <a:xfrm>
            <a:off x="5644437" y="4960165"/>
            <a:ext cx="5107558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Introspect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(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who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anyway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?)</a:t>
            </a: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F2B04CF1-FF93-62FC-8B49-AC48B7ACFB9A}"/>
              </a:ext>
            </a:extLst>
          </p:cNvPr>
          <p:cNvSpPr txBox="1"/>
          <p:nvPr/>
        </p:nvSpPr>
        <p:spPr>
          <a:xfrm>
            <a:off x="11218304" y="3980094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7C265945-ACD9-3C73-496F-A1855031226D}"/>
              </a:ext>
            </a:extLst>
          </p:cNvPr>
          <p:cNvSpPr txBox="1"/>
          <p:nvPr/>
        </p:nvSpPr>
        <p:spPr>
          <a:xfrm>
            <a:off x="11238649" y="4817428"/>
            <a:ext cx="530021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Write down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own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brand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27A96ABB-F729-D416-3759-6150D0291D86}"/>
              </a:ext>
            </a:extLst>
          </p:cNvPr>
          <p:cNvSpPr txBox="1"/>
          <p:nvPr/>
        </p:nvSpPr>
        <p:spPr>
          <a:xfrm>
            <a:off x="11238649" y="5580099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Does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makes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sense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8AF8492-6FA6-8156-3684-BAD6D597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4722359"/>
            <a:ext cx="3647824" cy="51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A25DE-06DF-D493-82FC-4FD3A6846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DC449B8E-C9A2-B8E3-9875-4C10BB5FF9C5}"/>
              </a:ext>
            </a:extLst>
          </p:cNvPr>
          <p:cNvSpPr txBox="1"/>
          <p:nvPr/>
        </p:nvSpPr>
        <p:spPr>
          <a:xfrm>
            <a:off x="782588" y="2866211"/>
            <a:ext cx="46510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Measuring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Reflecting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and Planning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31C37C5-73D3-8330-7737-E292EDB2B30E}"/>
              </a:ext>
            </a:extLst>
          </p:cNvPr>
          <p:cNvSpPr txBox="1"/>
          <p:nvPr/>
        </p:nvSpPr>
        <p:spPr>
          <a:xfrm>
            <a:off x="782588" y="5724863"/>
            <a:ext cx="4000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in the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right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direction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?</a:t>
            </a:r>
            <a:endParaRPr lang="pl-PL" sz="1500" i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9" name="Symbol zastępczy obrazu 18">
            <a:extLst>
              <a:ext uri="{FF2B5EF4-FFF2-40B4-BE49-F238E27FC236}">
                <a16:creationId xmlns:a16="http://schemas.microsoft.com/office/drawing/2014/main" id="{AED024CE-483F-8BB7-EEDF-62D8C2FA1B1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" r="2341"/>
          <a:stretch/>
        </p:blipFill>
        <p:spPr/>
      </p:pic>
    </p:spTree>
    <p:extLst>
      <p:ext uri="{BB962C8B-B14F-4D97-AF65-F5344CB8AC3E}">
        <p14:creationId xmlns:p14="http://schemas.microsoft.com/office/powerpoint/2010/main" val="4001962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Planning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66E80FD5-90BC-B8AE-DD9C-328050D2437C}"/>
              </a:ext>
            </a:extLst>
          </p:cNvPr>
          <p:cNvSpPr txBox="1"/>
          <p:nvPr/>
        </p:nvSpPr>
        <p:spPr>
          <a:xfrm>
            <a:off x="5644437" y="3980094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62CCEDBE-4D4D-E51A-CED1-BA39CBA45625}"/>
              </a:ext>
            </a:extLst>
          </p:cNvPr>
          <p:cNvSpPr txBox="1"/>
          <p:nvPr/>
        </p:nvSpPr>
        <p:spPr>
          <a:xfrm>
            <a:off x="5644437" y="5784235"/>
            <a:ext cx="5107563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Gather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feedback</a:t>
            </a: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34FB8FD1-7773-CCCF-1E54-9391E5E7FA80}"/>
              </a:ext>
            </a:extLst>
          </p:cNvPr>
          <p:cNvSpPr txBox="1"/>
          <p:nvPr/>
        </p:nvSpPr>
        <p:spPr>
          <a:xfrm>
            <a:off x="5653638" y="6566685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Keep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notes</a:t>
            </a: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013D57A5-6331-DD54-150A-AE18B273849E}"/>
              </a:ext>
            </a:extLst>
          </p:cNvPr>
          <p:cNvSpPr txBox="1"/>
          <p:nvPr/>
        </p:nvSpPr>
        <p:spPr>
          <a:xfrm>
            <a:off x="5644437" y="4960165"/>
            <a:ext cx="5107558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Set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simple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goals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F2B04CF1-FF93-62FC-8B49-AC48B7ACFB9A}"/>
              </a:ext>
            </a:extLst>
          </p:cNvPr>
          <p:cNvSpPr txBox="1"/>
          <p:nvPr/>
        </p:nvSpPr>
        <p:spPr>
          <a:xfrm>
            <a:off x="11218304" y="3980094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7C265945-ACD9-3C73-496F-A1855031226D}"/>
              </a:ext>
            </a:extLst>
          </p:cNvPr>
          <p:cNvSpPr txBox="1"/>
          <p:nvPr/>
        </p:nvSpPr>
        <p:spPr>
          <a:xfrm>
            <a:off x="11238649" y="4817428"/>
            <a:ext cx="530021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Set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one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goal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for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yourself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27A96ABB-F729-D416-3759-6150D0291D86}"/>
              </a:ext>
            </a:extLst>
          </p:cNvPr>
          <p:cNvSpPr txBox="1"/>
          <p:nvPr/>
        </p:nvSpPr>
        <p:spPr>
          <a:xfrm>
            <a:off x="11263498" y="6848736"/>
            <a:ext cx="495437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Set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reminder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review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2" name="pole tekstowe 8">
            <a:extLst>
              <a:ext uri="{FF2B5EF4-FFF2-40B4-BE49-F238E27FC236}">
                <a16:creationId xmlns:a16="http://schemas.microsoft.com/office/drawing/2014/main" id="{6688222A-0101-2754-A465-EA0D29B4D2D3}"/>
              </a:ext>
            </a:extLst>
          </p:cNvPr>
          <p:cNvSpPr txBox="1"/>
          <p:nvPr/>
        </p:nvSpPr>
        <p:spPr>
          <a:xfrm>
            <a:off x="5653638" y="7349135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Make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visual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0" name="pole tekstowe 8">
            <a:extLst>
              <a:ext uri="{FF2B5EF4-FFF2-40B4-BE49-F238E27FC236}">
                <a16:creationId xmlns:a16="http://schemas.microsoft.com/office/drawing/2014/main" id="{CA5F53AE-C601-2107-927E-C18976306F7E}"/>
              </a:ext>
            </a:extLst>
          </p:cNvPr>
          <p:cNvSpPr txBox="1"/>
          <p:nvPr/>
        </p:nvSpPr>
        <p:spPr>
          <a:xfrm>
            <a:off x="5644435" y="8131585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Use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apps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to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help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701370-BDC0-2BBB-BD1F-3D53B6440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7" y="4986246"/>
            <a:ext cx="4325418" cy="3414804"/>
          </a:xfrm>
          <a:prstGeom prst="rect">
            <a:avLst/>
          </a:prstGeom>
        </p:spPr>
      </p:pic>
      <p:sp>
        <p:nvSpPr>
          <p:cNvPr id="19" name="pole tekstowe 8">
            <a:extLst>
              <a:ext uri="{FF2B5EF4-FFF2-40B4-BE49-F238E27FC236}">
                <a16:creationId xmlns:a16="http://schemas.microsoft.com/office/drawing/2014/main" id="{B624B02D-7EB6-C610-2FDA-AB0CC10F1555}"/>
              </a:ext>
            </a:extLst>
          </p:cNvPr>
          <p:cNvSpPr txBox="1"/>
          <p:nvPr/>
        </p:nvSpPr>
        <p:spPr>
          <a:xfrm>
            <a:off x="11263498" y="5672870"/>
            <a:ext cx="4954375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Choose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method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and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register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4660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3" grpId="0"/>
      <p:bldP spid="15" grpId="0"/>
      <p:bldP spid="2" grpId="0"/>
      <p:bldP spid="10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development roadmap&#10;&#10;Description automatically generated">
            <a:extLst>
              <a:ext uri="{FF2B5EF4-FFF2-40B4-BE49-F238E27FC236}">
                <a16:creationId xmlns:a16="http://schemas.microsoft.com/office/drawing/2014/main" id="{A6FD5E30-C27B-F97C-5AA4-7C00F17B2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18" r="2872" b="7710"/>
          <a:stretch/>
        </p:blipFill>
        <p:spPr>
          <a:xfrm>
            <a:off x="836022" y="2194559"/>
            <a:ext cx="15977369" cy="75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Explore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71077" y="3980840"/>
            <a:ext cx="3479646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Definition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: </a:t>
            </a: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771077" y="3880284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20">
            <a:extLst>
              <a:ext uri="{FF2B5EF4-FFF2-40B4-BE49-F238E27FC236}">
                <a16:creationId xmlns:a16="http://schemas.microsoft.com/office/drawing/2014/main" id="{6CBC155E-5B6D-8803-CF9D-F2161A73AEBC}"/>
              </a:ext>
            </a:extLst>
          </p:cNvPr>
          <p:cNvCxnSpPr>
            <a:cxnSpLocks/>
          </p:cNvCxnSpPr>
          <p:nvPr/>
        </p:nvCxnSpPr>
        <p:spPr>
          <a:xfrm>
            <a:off x="55449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20">
            <a:extLst>
              <a:ext uri="{FF2B5EF4-FFF2-40B4-BE49-F238E27FC236}">
                <a16:creationId xmlns:a16="http://schemas.microsoft.com/office/drawing/2014/main" id="{0EDB7E4B-7208-BBAB-1E96-86831F11A816}"/>
              </a:ext>
            </a:extLst>
          </p:cNvPr>
          <p:cNvCxnSpPr>
            <a:cxnSpLocks/>
          </p:cNvCxnSpPr>
          <p:nvPr/>
        </p:nvCxnSpPr>
        <p:spPr>
          <a:xfrm>
            <a:off x="11183704" y="3880284"/>
            <a:ext cx="0" cy="5801343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20">
            <a:extLst>
              <a:ext uri="{FF2B5EF4-FFF2-40B4-BE49-F238E27FC236}">
                <a16:creationId xmlns:a16="http://schemas.microsoft.com/office/drawing/2014/main" id="{848A6173-1B9F-92E7-5F4F-72BBFAD380F2}"/>
              </a:ext>
            </a:extLst>
          </p:cNvPr>
          <p:cNvCxnSpPr>
            <a:cxnSpLocks/>
          </p:cNvCxnSpPr>
          <p:nvPr/>
        </p:nvCxnSpPr>
        <p:spPr>
          <a:xfrm>
            <a:off x="771077" y="4620691"/>
            <a:ext cx="14291809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66E80FD5-90BC-B8AE-DD9C-328050D2437C}"/>
              </a:ext>
            </a:extLst>
          </p:cNvPr>
          <p:cNvSpPr txBox="1"/>
          <p:nvPr/>
        </p:nvSpPr>
        <p:spPr>
          <a:xfrm>
            <a:off x="5644437" y="3980094"/>
            <a:ext cx="2013821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Remarks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62CCEDBE-4D4D-E51A-CED1-BA39CBA45625}"/>
              </a:ext>
            </a:extLst>
          </p:cNvPr>
          <p:cNvSpPr txBox="1"/>
          <p:nvPr/>
        </p:nvSpPr>
        <p:spPr>
          <a:xfrm>
            <a:off x="5644437" y="5849564"/>
            <a:ext cx="5107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3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Rotation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/ Project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changes</a:t>
            </a:r>
            <a:endParaRPr lang="pl-PL" sz="14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34FB8FD1-7773-CCCF-1E54-9391E5E7FA80}"/>
              </a:ext>
            </a:extLst>
          </p:cNvPr>
          <p:cNvSpPr txBox="1"/>
          <p:nvPr/>
        </p:nvSpPr>
        <p:spPr>
          <a:xfrm>
            <a:off x="5638584" y="7484288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Seek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trends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013D57A5-6331-DD54-150A-AE18B273849E}"/>
              </a:ext>
            </a:extLst>
          </p:cNvPr>
          <p:cNvSpPr txBox="1"/>
          <p:nvPr/>
        </p:nvSpPr>
        <p:spPr>
          <a:xfrm>
            <a:off x="5644437" y="4960165"/>
            <a:ext cx="5107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3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Lateral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career</a:t>
            </a:r>
            <a:r>
              <a:rPr lang="pl-PL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movement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2" name="pole tekstowe 8">
            <a:extLst>
              <a:ext uri="{FF2B5EF4-FFF2-40B4-BE49-F238E27FC236}">
                <a16:creationId xmlns:a16="http://schemas.microsoft.com/office/drawing/2014/main" id="{F2B04CF1-FF93-62FC-8B49-AC48B7ACFB9A}"/>
              </a:ext>
            </a:extLst>
          </p:cNvPr>
          <p:cNvSpPr txBox="1"/>
          <p:nvPr/>
        </p:nvSpPr>
        <p:spPr>
          <a:xfrm>
            <a:off x="11218304" y="3980094"/>
            <a:ext cx="2468139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Action Plan: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3" name="pole tekstowe 8">
            <a:extLst>
              <a:ext uri="{FF2B5EF4-FFF2-40B4-BE49-F238E27FC236}">
                <a16:creationId xmlns:a16="http://schemas.microsoft.com/office/drawing/2014/main" id="{7C265945-ACD9-3C73-496F-A1855031226D}"/>
              </a:ext>
            </a:extLst>
          </p:cNvPr>
          <p:cNvSpPr txBox="1"/>
          <p:nvPr/>
        </p:nvSpPr>
        <p:spPr>
          <a:xfrm>
            <a:off x="11238649" y="4817428"/>
            <a:ext cx="5300211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Check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job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descriptions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salaries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and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reviews</a:t>
            </a:r>
            <a:endParaRPr lang="pl-PL" sz="2902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5" name="pole tekstowe 8">
            <a:extLst>
              <a:ext uri="{FF2B5EF4-FFF2-40B4-BE49-F238E27FC236}">
                <a16:creationId xmlns:a16="http://schemas.microsoft.com/office/drawing/2014/main" id="{27A96ABB-F729-D416-3759-6150D0291D86}"/>
              </a:ext>
            </a:extLst>
          </p:cNvPr>
          <p:cNvSpPr txBox="1"/>
          <p:nvPr/>
        </p:nvSpPr>
        <p:spPr>
          <a:xfrm>
            <a:off x="11238649" y="7277893"/>
            <a:ext cx="4954379" cy="143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Talk with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someone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here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who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does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something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different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than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do</a:t>
            </a:r>
          </a:p>
        </p:txBody>
      </p:sp>
      <p:sp>
        <p:nvSpPr>
          <p:cNvPr id="10" name="pole tekstowe 8">
            <a:extLst>
              <a:ext uri="{FF2B5EF4-FFF2-40B4-BE49-F238E27FC236}">
                <a16:creationId xmlns:a16="http://schemas.microsoft.com/office/drawing/2014/main" id="{1EA31506-FA10-641A-CED7-BD8F71A5859F}"/>
              </a:ext>
            </a:extLst>
          </p:cNvPr>
          <p:cNvSpPr txBox="1"/>
          <p:nvPr/>
        </p:nvSpPr>
        <p:spPr>
          <a:xfrm>
            <a:off x="5638584" y="6738963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Check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a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roadmap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17" name="pole tekstowe 8">
            <a:extLst>
              <a:ext uri="{FF2B5EF4-FFF2-40B4-BE49-F238E27FC236}">
                <a16:creationId xmlns:a16="http://schemas.microsoft.com/office/drawing/2014/main" id="{48D3A371-F9D7-244C-7A78-9E22DFC4F315}"/>
              </a:ext>
            </a:extLst>
          </p:cNvPr>
          <p:cNvSpPr txBox="1"/>
          <p:nvPr/>
        </p:nvSpPr>
        <p:spPr>
          <a:xfrm>
            <a:off x="5638584" y="8229613"/>
            <a:ext cx="5107560" cy="538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Explore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available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data</a:t>
            </a:r>
          </a:p>
        </p:txBody>
      </p:sp>
      <p:sp>
        <p:nvSpPr>
          <p:cNvPr id="19" name="pole tekstowe 8">
            <a:extLst>
              <a:ext uri="{FF2B5EF4-FFF2-40B4-BE49-F238E27FC236}">
                <a16:creationId xmlns:a16="http://schemas.microsoft.com/office/drawing/2014/main" id="{2BEA9AFC-A374-69A9-B904-017280CD718C}"/>
              </a:ext>
            </a:extLst>
          </p:cNvPr>
          <p:cNvSpPr txBox="1"/>
          <p:nvPr/>
        </p:nvSpPr>
        <p:spPr>
          <a:xfrm>
            <a:off x="11218304" y="5999690"/>
            <a:ext cx="4954379" cy="9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-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Check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for </a:t>
            </a:r>
            <a:r>
              <a:rPr lang="pl-PL" sz="2902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opportunities</a:t>
            </a:r>
            <a:r>
              <a:rPr lang="pl-PL" sz="2902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in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2902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902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company</a:t>
            </a:r>
            <a:endParaRPr lang="pl-PL" sz="2902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38E405-6833-C523-76D1-64B6D7E3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5" y="4722359"/>
            <a:ext cx="4838069" cy="48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3" grpId="0"/>
      <p:bldP spid="15" grpId="0"/>
      <p:bldP spid="10" grpId="0"/>
      <p:bldP spid="17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e tekstowe 14">
            <a:extLst>
              <a:ext uri="{FF2B5EF4-FFF2-40B4-BE49-F238E27FC236}">
                <a16:creationId xmlns:a16="http://schemas.microsoft.com/office/drawing/2014/main" id="{FCD47B44-F1D4-B238-C62D-83CF5B813DA4}"/>
              </a:ext>
            </a:extLst>
          </p:cNvPr>
          <p:cNvSpPr txBox="1"/>
          <p:nvPr/>
        </p:nvSpPr>
        <p:spPr>
          <a:xfrm>
            <a:off x="738286" y="2872542"/>
            <a:ext cx="819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Pega</a:t>
            </a:r>
            <a:endParaRPr lang="pl-PL" sz="8000" b="1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AFC181C-D498-4977-1F76-1270C6CCB286}"/>
              </a:ext>
            </a:extLst>
          </p:cNvPr>
          <p:cNvSpPr txBox="1"/>
          <p:nvPr/>
        </p:nvSpPr>
        <p:spPr>
          <a:xfrm>
            <a:off x="724423" y="4811538"/>
            <a:ext cx="8017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Check</a:t>
            </a:r>
            <a:r>
              <a:rPr lang="pl-PL" sz="32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out </a:t>
            </a:r>
            <a:r>
              <a:rPr lang="pl-PL" sz="32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our</a:t>
            </a:r>
            <a:r>
              <a:rPr lang="pl-PL" sz="32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opportunities</a:t>
            </a:r>
            <a:r>
              <a:rPr lang="pl-PL" sz="32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:)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14C8C05-A74C-E490-71F4-BF92DACA0560}"/>
              </a:ext>
            </a:extLst>
          </p:cNvPr>
          <p:cNvSpPr txBox="1"/>
          <p:nvPr/>
        </p:nvSpPr>
        <p:spPr>
          <a:xfrm>
            <a:off x="3155961" y="2872542"/>
            <a:ext cx="819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Cloud</a:t>
            </a:r>
            <a:endParaRPr lang="pl-PL" sz="8000" b="1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CA18A05-0CEB-B42C-D67C-8C9F569E43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1688" r="3920" b="1688"/>
          <a:stretch/>
        </p:blipFill>
        <p:spPr>
          <a:xfrm>
            <a:off x="13429105" y="5214532"/>
            <a:ext cx="4668395" cy="4548188"/>
          </a:xfrm>
          <a:prstGeom prst="rect">
            <a:avLst/>
          </a:prstGeom>
        </p:spPr>
      </p:pic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935B730F-F39B-9DB7-5CB3-C6508A8E9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204" y="-326948"/>
            <a:ext cx="7132195" cy="63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7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…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all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right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.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Now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?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4" name="Picture 6" descr="DevOps Lifecycle : Different Phases in DevOps | BrowserStack">
            <a:extLst>
              <a:ext uri="{FF2B5EF4-FFF2-40B4-BE49-F238E27FC236}">
                <a16:creationId xmlns:a16="http://schemas.microsoft.com/office/drawing/2014/main" id="{8A405DD7-B49A-BB09-CFBD-0DBD2D97F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978" y="3971724"/>
            <a:ext cx="7798546" cy="60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3F18C97D-9A66-65DC-8751-4EE396A9D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6719" y="4691506"/>
            <a:ext cx="4585063" cy="45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28CA6A93-FEB3-58D0-ADDA-63EF52F3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626" y="3645856"/>
            <a:ext cx="6128438" cy="61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…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all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right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.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Now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?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But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more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importantly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!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79C59C-2715-BA13-6094-B3543622F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934" y="4127138"/>
            <a:ext cx="61722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EA175-477F-42A5-AACF-F0392D44D1EB}"/>
              </a:ext>
            </a:extLst>
          </p:cNvPr>
          <p:cNvSpPr txBox="1"/>
          <p:nvPr/>
        </p:nvSpPr>
        <p:spPr>
          <a:xfrm>
            <a:off x="853587" y="3446860"/>
            <a:ext cx="119099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Human Motivation:  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Drive – Daniel H. Pink </a:t>
            </a:r>
            <a:r>
              <a:rPr lang="en-GB" sz="2400" i="1" dirty="0">
                <a:solidFill>
                  <a:srgbClr val="C00000"/>
                </a:solidFill>
                <a:latin typeface="Titillium Web" panose="00000500000000000000" pitchFamily="2" charset="-18"/>
              </a:rPr>
              <a:t>(book/audiobook)</a:t>
            </a:r>
          </a:p>
          <a:p>
            <a:endParaRPr lang="en-GB" sz="24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Interpersonal skills: 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How to Win Friends and Influence People – Dale Carnegie </a:t>
            </a:r>
            <a:r>
              <a:rPr lang="en-GB" sz="2400" i="1" dirty="0">
                <a:solidFill>
                  <a:srgbClr val="C00000"/>
                </a:solidFill>
                <a:latin typeface="Titillium Web" panose="00000500000000000000" pitchFamily="2" charset="-18"/>
              </a:rPr>
              <a:t>(book/audiobook)</a:t>
            </a:r>
          </a:p>
          <a:p>
            <a:endParaRPr lang="en-GB" sz="24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Habits building: 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Atomic Habits – James Clear </a:t>
            </a:r>
            <a:r>
              <a:rPr lang="en-GB" sz="2400" i="1" dirty="0">
                <a:solidFill>
                  <a:srgbClr val="C00000"/>
                </a:solidFill>
                <a:latin typeface="Titillium Web" panose="00000500000000000000" pitchFamily="2" charset="-18"/>
              </a:rPr>
              <a:t>(book/audiobook)</a:t>
            </a:r>
          </a:p>
          <a:p>
            <a:endParaRPr lang="en-GB" sz="24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Coding challenge :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LeetCode.com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HackerRank.com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CodeSignal.com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en-GB" sz="2400" i="1" dirty="0">
                <a:solidFill>
                  <a:srgbClr val="C00000"/>
                </a:solidFill>
                <a:latin typeface="Titillium Web" panose="00000500000000000000" pitchFamily="2" charset="-18"/>
              </a:rPr>
              <a:t>(website)</a:t>
            </a:r>
          </a:p>
          <a:p>
            <a:endParaRPr lang="en-GB" sz="24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Communicating with other cultures: 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The Culture Map – Erin Meyer </a:t>
            </a:r>
            <a:r>
              <a:rPr lang="en-GB" sz="2400" i="1" dirty="0">
                <a:solidFill>
                  <a:srgbClr val="C00000"/>
                </a:solidFill>
                <a:latin typeface="Titillium Web" panose="00000500000000000000" pitchFamily="2" charset="-18"/>
              </a:rPr>
              <a:t>(book/audiobook)</a:t>
            </a:r>
          </a:p>
          <a:p>
            <a:endParaRPr lang="en-GB" sz="24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Cool apps / trackers :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Habitica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Daylio</a:t>
            </a:r>
            <a:r>
              <a:rPr lang="en-GB" sz="2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en-GB" sz="2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Goalify</a:t>
            </a:r>
            <a:r>
              <a:rPr lang="en-GB" sz="2400" dirty="0">
                <a:solidFill>
                  <a:srgbClr val="C00000"/>
                </a:solidFill>
                <a:latin typeface="Titillium Web" panose="00000500000000000000" pitchFamily="2" charset="-18"/>
              </a:rPr>
              <a:t>, etc…</a:t>
            </a:r>
          </a:p>
          <a:p>
            <a:endParaRPr lang="en-GB" sz="2400" dirty="0">
              <a:solidFill>
                <a:srgbClr val="CE323F"/>
              </a:solidFill>
              <a:latin typeface="Titillium Lt" panose="00000400000000000000" pitchFamily="50" charset="0"/>
            </a:endParaRPr>
          </a:p>
        </p:txBody>
      </p:sp>
      <p:cxnSp>
        <p:nvCxnSpPr>
          <p:cNvPr id="267" name="Łącznik prosty 266">
            <a:extLst>
              <a:ext uri="{FF2B5EF4-FFF2-40B4-BE49-F238E27FC236}">
                <a16:creationId xmlns:a16="http://schemas.microsoft.com/office/drawing/2014/main" id="{5CD1B6BE-6930-4178-938D-474488870BB5}"/>
              </a:ext>
            </a:extLst>
          </p:cNvPr>
          <p:cNvCxnSpPr>
            <a:cxnSpLocks/>
          </p:cNvCxnSpPr>
          <p:nvPr/>
        </p:nvCxnSpPr>
        <p:spPr>
          <a:xfrm>
            <a:off x="853587" y="3259270"/>
            <a:ext cx="16520013" cy="0"/>
          </a:xfrm>
          <a:prstGeom prst="line">
            <a:avLst/>
          </a:prstGeom>
          <a:ln w="38100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21AB6D5-131E-C16B-33D7-1351DCFB2E7A}"/>
              </a:ext>
            </a:extLst>
          </p:cNvPr>
          <p:cNvSpPr txBox="1"/>
          <p:nvPr/>
        </p:nvSpPr>
        <p:spPr>
          <a:xfrm>
            <a:off x="730494" y="1871352"/>
            <a:ext cx="14040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Sources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B2FAA2-5786-9CEC-69C5-7A2DB1272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064" y="3446860"/>
            <a:ext cx="5080000" cy="5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FEEE8-1AC2-FFA8-9C9C-CF697B73D9BD}"/>
              </a:ext>
            </a:extLst>
          </p:cNvPr>
          <p:cNvSpPr txBox="1"/>
          <p:nvPr/>
        </p:nvSpPr>
        <p:spPr>
          <a:xfrm>
            <a:off x="12484435" y="7972018"/>
            <a:ext cx="479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E323F"/>
                </a:solidFill>
                <a:latin typeface="Titillium Lt" panose="00000400000000000000" pitchFamily="50" charset="0"/>
              </a:rPr>
              <a:t>GitHub repo with slides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88370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EA175-477F-42A5-AACF-F0392D44D1EB}"/>
              </a:ext>
            </a:extLst>
          </p:cNvPr>
          <p:cNvSpPr txBox="1"/>
          <p:nvPr/>
        </p:nvSpPr>
        <p:spPr>
          <a:xfrm>
            <a:off x="730494" y="2444783"/>
            <a:ext cx="754990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en-GB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50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Thanks</a:t>
            </a:r>
            <a:r>
              <a:rPr lang="en-GB" sz="3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en-GB" sz="3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for your attention </a:t>
            </a:r>
            <a:r>
              <a:rPr lang="en-GB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and I hope this will </a:t>
            </a:r>
            <a:r>
              <a:rPr lang="en-GB" sz="3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inspire</a:t>
            </a:r>
            <a:r>
              <a:rPr lang="en-GB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 you to try something </a:t>
            </a:r>
            <a:r>
              <a:rPr lang="en-GB" sz="3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en-GB" sz="3200" dirty="0">
                <a:solidFill>
                  <a:srgbClr val="C00000"/>
                </a:solidFill>
                <a:latin typeface="Titillium Web" panose="00000500000000000000" pitchFamily="2" charset="-18"/>
              </a:rPr>
              <a:t>!</a:t>
            </a:r>
          </a:p>
          <a:p>
            <a:endParaRPr lang="en-GB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en-GB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endParaRPr lang="en-GB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r>
              <a:rPr lang="en-GB" sz="38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QUESTIONS? </a:t>
            </a:r>
            <a:r>
              <a:rPr lang="en-GB" sz="3800" b="1" dirty="0">
                <a:solidFill>
                  <a:srgbClr val="C00000"/>
                </a:solidFill>
                <a:latin typeface="Titillium Web" panose="00000500000000000000" pitchFamily="2" charset="-18"/>
                <a:sym typeface="Wingdings" pitchFamily="2" charset="2"/>
              </a:rPr>
              <a:t></a:t>
            </a:r>
            <a:br>
              <a:rPr lang="en-GB" sz="38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en-GB" sz="2800" i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67" name="Łącznik prosty 266">
            <a:extLst>
              <a:ext uri="{FF2B5EF4-FFF2-40B4-BE49-F238E27FC236}">
                <a16:creationId xmlns:a16="http://schemas.microsoft.com/office/drawing/2014/main" id="{5CD1B6BE-6930-4178-938D-474488870BB5}"/>
              </a:ext>
            </a:extLst>
          </p:cNvPr>
          <p:cNvCxnSpPr>
            <a:cxnSpLocks/>
          </p:cNvCxnSpPr>
          <p:nvPr/>
        </p:nvCxnSpPr>
        <p:spPr>
          <a:xfrm>
            <a:off x="853587" y="3259270"/>
            <a:ext cx="16520013" cy="0"/>
          </a:xfrm>
          <a:prstGeom prst="line">
            <a:avLst/>
          </a:prstGeom>
          <a:ln w="38100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21AB6D5-131E-C16B-33D7-1351DCFB2E7A}"/>
              </a:ext>
            </a:extLst>
          </p:cNvPr>
          <p:cNvSpPr txBox="1"/>
          <p:nvPr/>
        </p:nvSpPr>
        <p:spPr>
          <a:xfrm>
            <a:off x="730494" y="1871352"/>
            <a:ext cx="14040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Final</a:t>
            </a:r>
            <a:r>
              <a:rPr lang="pl-PL" sz="8000" b="1" dirty="0">
                <a:solidFill>
                  <a:srgbClr val="CE323F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thoughts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pic>
        <p:nvPicPr>
          <p:cNvPr id="5" name="Picture 4" descr="A screenshot of a qr code&#10;&#10;Description automatically generated">
            <a:extLst>
              <a:ext uri="{FF2B5EF4-FFF2-40B4-BE49-F238E27FC236}">
                <a16:creationId xmlns:a16="http://schemas.microsoft.com/office/drawing/2014/main" id="{F645DAB0-66E6-0AD7-B203-BC8A9A393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t="6541" r="18449" b="7951"/>
          <a:stretch/>
        </p:blipFill>
        <p:spPr>
          <a:xfrm>
            <a:off x="9385300" y="901662"/>
            <a:ext cx="6337300" cy="816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4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ole tekstowe 58">
            <a:extLst>
              <a:ext uri="{FF2B5EF4-FFF2-40B4-BE49-F238E27FC236}">
                <a16:creationId xmlns:a16="http://schemas.microsoft.com/office/drawing/2014/main" id="{74DED66A-06BE-149D-AB5F-BE8BFC5EC91E}"/>
              </a:ext>
            </a:extLst>
          </p:cNvPr>
          <p:cNvSpPr txBox="1"/>
          <p:nvPr/>
        </p:nvSpPr>
        <p:spPr>
          <a:xfrm>
            <a:off x="513295" y="7855706"/>
            <a:ext cx="5746828" cy="1216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bg1"/>
                </a:solidFill>
                <a:latin typeface="Titillium Web" panose="00000500000000000000" pitchFamily="2" charset="-18"/>
              </a:rPr>
              <a:t>Pedro </a:t>
            </a:r>
            <a:r>
              <a:rPr lang="pl-PL" sz="44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Raimundo</a:t>
            </a:r>
            <a:endParaRPr lang="pl-PL" sz="4400" b="1" dirty="0">
              <a:solidFill>
                <a:schemeClr val="bg1"/>
              </a:solidFill>
              <a:latin typeface="Titillium Web" panose="00000500000000000000" pitchFamily="2" charset="-18"/>
            </a:endParaRPr>
          </a:p>
          <a:p>
            <a:r>
              <a:rPr lang="pl-PL" sz="2902" dirty="0" err="1">
                <a:solidFill>
                  <a:schemeClr val="bg1"/>
                </a:solidFill>
                <a:latin typeface="Titillium Web" panose="00000500000000000000" pitchFamily="2" charset="-18"/>
              </a:rPr>
              <a:t>Pedro.Raimundo@pega.com</a:t>
            </a:r>
            <a:endParaRPr lang="pl-PL" sz="2902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B0E2746-0366-C95A-52CC-4C3FDFDA43C5}"/>
              </a:ext>
            </a:extLst>
          </p:cNvPr>
          <p:cNvSpPr txBox="1"/>
          <p:nvPr/>
        </p:nvSpPr>
        <p:spPr>
          <a:xfrm>
            <a:off x="23301336" y="14175318"/>
            <a:ext cx="4682235" cy="1041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29" b="1">
                <a:solidFill>
                  <a:schemeClr val="bg1"/>
                </a:solidFill>
                <a:latin typeface="Titillium Web" panose="00000500000000000000" pitchFamily="2" charset="-18"/>
              </a:rPr>
              <a:t>25.04.2023 </a:t>
            </a:r>
          </a:p>
          <a:p>
            <a:r>
              <a:rPr lang="pl-PL" sz="2540">
                <a:solidFill>
                  <a:schemeClr val="bg1"/>
                </a:solidFill>
                <a:latin typeface="Titillium Web" panose="00000500000000000000" pitchFamily="2" charset="-18"/>
              </a:rPr>
              <a:t>Qubus hotel, KRAKÓW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E770C867-F4D0-0B9F-14E9-3CE870208BE2}"/>
              </a:ext>
            </a:extLst>
          </p:cNvPr>
          <p:cNvSpPr txBox="1"/>
          <p:nvPr/>
        </p:nvSpPr>
        <p:spPr>
          <a:xfrm>
            <a:off x="513295" y="6624837"/>
            <a:ext cx="15017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tillium Web" panose="00000500000000000000" pitchFamily="2" charset="-18"/>
              </a:rPr>
              <a:t>Thank you</a:t>
            </a:r>
            <a:r>
              <a:rPr lang="pl-PL" sz="4800" b="1" dirty="0">
                <a:solidFill>
                  <a:schemeClr val="bg1"/>
                </a:solidFill>
                <a:latin typeface="Titillium Web" panose="00000500000000000000" pitchFamily="2" charset="-18"/>
              </a:rPr>
              <a:t>, dziękuję, </a:t>
            </a:r>
            <a:r>
              <a:rPr lang="pl-PL" sz="48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obrigado</a:t>
            </a:r>
            <a:r>
              <a:rPr lang="pl-PL" sz="4800" b="1" dirty="0">
                <a:solidFill>
                  <a:schemeClr val="bg1"/>
                </a:solidFill>
                <a:latin typeface="Titillium Web" panose="00000500000000000000" pitchFamily="2" charset="-1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559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e tekstowe 8">
            <a:extLst>
              <a:ext uri="{FF2B5EF4-FFF2-40B4-BE49-F238E27FC236}">
                <a16:creationId xmlns:a16="http://schemas.microsoft.com/office/drawing/2014/main" id="{5E5BA78B-1D48-DAE5-391A-77B7336D7742}"/>
              </a:ext>
            </a:extLst>
          </p:cNvPr>
          <p:cNvSpPr txBox="1"/>
          <p:nvPr/>
        </p:nvSpPr>
        <p:spPr>
          <a:xfrm>
            <a:off x="646521" y="2637600"/>
            <a:ext cx="83127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600" b="1" dirty="0" err="1">
                <a:solidFill>
                  <a:schemeClr val="bg1"/>
                </a:solidFill>
                <a:latin typeface="Titillium Web" panose="00000500000000000000" pitchFamily="2" charset="-18"/>
              </a:rPr>
              <a:t>Setting</a:t>
            </a:r>
            <a:r>
              <a:rPr lang="pl-PL" sz="9600" b="1" dirty="0">
                <a:solidFill>
                  <a:schemeClr val="bg1"/>
                </a:solidFill>
                <a:latin typeface="Titillium Web" panose="00000500000000000000" pitchFamily="2" charset="-18"/>
              </a:rPr>
              <a:t> the bar HIGH!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C4EF249-DD5F-F9E9-97A8-AF43FC3EEB79}"/>
              </a:ext>
            </a:extLst>
          </p:cNvPr>
          <p:cNvSpPr txBox="1"/>
          <p:nvPr/>
        </p:nvSpPr>
        <p:spPr>
          <a:xfrm>
            <a:off x="695270" y="5681388"/>
            <a:ext cx="73263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Important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tools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advance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your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tech</a:t>
            </a:r>
            <a:r>
              <a:rPr lang="pl-PL" sz="3200" dirty="0">
                <a:solidFill>
                  <a:schemeClr val="bg1"/>
                </a:solidFill>
                <a:latin typeface="Titillium Web" panose="00000500000000000000" pitchFamily="2" charset="-18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Titillium Web" panose="00000500000000000000" pitchFamily="2" charset="-18"/>
              </a:rPr>
              <a:t>career</a:t>
            </a:r>
            <a:endParaRPr lang="pl-PL" sz="3200" dirty="0">
              <a:solidFill>
                <a:schemeClr val="bg1"/>
              </a:solidFill>
              <a:latin typeface="Titillium Web" panose="00000500000000000000" pitchFamily="2" charset="-18"/>
            </a:endParaRPr>
          </a:p>
        </p:txBody>
      </p:sp>
      <p:pic>
        <p:nvPicPr>
          <p:cNvPr id="34" name="Symbol zastępczy obrazu 33" descr="Obraz zawierający tekst, Czcionka, brzoskwinia, pismo odręczne&#10;&#10;Opis wygenerowany automatycznie">
            <a:extLst>
              <a:ext uri="{FF2B5EF4-FFF2-40B4-BE49-F238E27FC236}">
                <a16:creationId xmlns:a16="http://schemas.microsoft.com/office/drawing/2014/main" id="{108A330D-04D9-8754-81E3-51FB1935D4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6" r="22216"/>
          <a:stretch>
            <a:fillRect/>
          </a:stretch>
        </p:blipFill>
        <p:spPr/>
      </p:pic>
      <p:pic>
        <p:nvPicPr>
          <p:cNvPr id="2" name="Symbol zastępczy obrazu 33">
            <a:extLst>
              <a:ext uri="{FF2B5EF4-FFF2-40B4-BE49-F238E27FC236}">
                <a16:creationId xmlns:a16="http://schemas.microsoft.com/office/drawing/2014/main" id="{0265C77B-FED3-9640-B1BD-777C38A79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r="5546"/>
          <a:stretch/>
        </p:blipFill>
        <p:spPr>
          <a:xfrm>
            <a:off x="9819256" y="-282576"/>
            <a:ext cx="10720548" cy="10852151"/>
          </a:xfrm>
          <a:custGeom>
            <a:avLst/>
            <a:gdLst>
              <a:gd name="connsiteX0" fmla="*/ 2677377 w 10720548"/>
              <a:gd name="connsiteY0" fmla="*/ 0 h 10852151"/>
              <a:gd name="connsiteX1" fmla="*/ 10720548 w 10720548"/>
              <a:gd name="connsiteY1" fmla="*/ 0 h 10852151"/>
              <a:gd name="connsiteX2" fmla="*/ 10720548 w 10720548"/>
              <a:gd name="connsiteY2" fmla="*/ 10852151 h 10852151"/>
              <a:gd name="connsiteX3" fmla="*/ 2608693 w 10720548"/>
              <a:gd name="connsiteY3" fmla="*/ 10852151 h 10852151"/>
              <a:gd name="connsiteX4" fmla="*/ 2509392 w 10720548"/>
              <a:gd name="connsiteY4" fmla="*/ 10774116 h 10852151"/>
              <a:gd name="connsiteX5" fmla="*/ 0 w 10720548"/>
              <a:gd name="connsiteY5" fmla="*/ 5453063 h 10852151"/>
              <a:gd name="connsiteX6" fmla="*/ 2509392 w 10720548"/>
              <a:gd name="connsiteY6" fmla="*/ 132010 h 108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0548" h="10852151">
                <a:moveTo>
                  <a:pt x="2677377" y="0"/>
                </a:moveTo>
                <a:lnTo>
                  <a:pt x="10720548" y="0"/>
                </a:lnTo>
                <a:lnTo>
                  <a:pt x="10720548" y="10852151"/>
                </a:lnTo>
                <a:lnTo>
                  <a:pt x="2608693" y="10852151"/>
                </a:lnTo>
                <a:lnTo>
                  <a:pt x="2509392" y="10774116"/>
                </a:lnTo>
                <a:cubicBezTo>
                  <a:pt x="976843" y="9509344"/>
                  <a:pt x="0" y="7595281"/>
                  <a:pt x="0" y="5453063"/>
                </a:cubicBezTo>
                <a:cubicBezTo>
                  <a:pt x="0" y="3310846"/>
                  <a:pt x="976843" y="1396782"/>
                  <a:pt x="2509392" y="13201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58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Our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quest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today</a:t>
            </a:r>
            <a:endParaRPr lang="pl-PL" sz="72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04185" y="5529388"/>
            <a:ext cx="129238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Try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u="sng" dirty="0">
                <a:solidFill>
                  <a:srgbClr val="C00000"/>
                </a:solidFill>
                <a:latin typeface="Titillium Web" panose="00000500000000000000" pitchFamily="2" charset="-18"/>
              </a:rPr>
              <a:t>ONE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thing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from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this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talk in the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next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30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days</a:t>
            </a:r>
            <a:b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44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ole tekstowe 8">
            <a:extLst>
              <a:ext uri="{FF2B5EF4-FFF2-40B4-BE49-F238E27FC236}">
                <a16:creationId xmlns:a16="http://schemas.microsoft.com/office/drawing/2014/main" id="{95B2BB98-24F1-74A3-5AA8-0D09C6ACF2C8}"/>
              </a:ext>
            </a:extLst>
          </p:cNvPr>
          <p:cNvSpPr txBox="1"/>
          <p:nvPr/>
        </p:nvSpPr>
        <p:spPr>
          <a:xfrm>
            <a:off x="11691257" y="8859846"/>
            <a:ext cx="58377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000" dirty="0">
                <a:solidFill>
                  <a:srgbClr val="C00000"/>
                </a:solidFill>
                <a:latin typeface="Titillium Web" panose="00000500000000000000" pitchFamily="2" charset="-18"/>
              </a:rPr>
              <a:t>…and </a:t>
            </a:r>
            <a:r>
              <a:rPr lang="pl-PL" sz="3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then</a:t>
            </a:r>
            <a:r>
              <a:rPr lang="pl-PL" sz="3000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pl-PL" sz="3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measure</a:t>
            </a:r>
            <a:r>
              <a:rPr lang="pl-PL" sz="3000" dirty="0">
                <a:solidFill>
                  <a:srgbClr val="C00000"/>
                </a:solidFill>
                <a:latin typeface="Titillium Web" panose="00000500000000000000" pitchFamily="2" charset="-18"/>
              </a:rPr>
              <a:t> the </a:t>
            </a:r>
            <a:r>
              <a:rPr lang="pl-PL" sz="3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results</a:t>
            </a:r>
            <a:endParaRPr lang="pl-PL" sz="3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37364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Who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this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presentation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for?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8">
            <a:extLst>
              <a:ext uri="{FF2B5EF4-FFF2-40B4-BE49-F238E27FC236}">
                <a16:creationId xmlns:a16="http://schemas.microsoft.com/office/drawing/2014/main" id="{AF008832-1B71-CF9E-BAA8-D5AD200372B9}"/>
              </a:ext>
            </a:extLst>
          </p:cNvPr>
          <p:cNvSpPr txBox="1"/>
          <p:nvPr/>
        </p:nvSpPr>
        <p:spPr>
          <a:xfrm>
            <a:off x="240630" y="4941532"/>
            <a:ext cx="700925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feel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stagnated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/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stuck</a:t>
            </a:r>
            <a:b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want to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advance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faster</a:t>
            </a:r>
            <a:b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want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new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ideas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to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grow</a:t>
            </a: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0251A412-E468-684F-D2F2-BB3FC6F5B116}"/>
              </a:ext>
            </a:extLst>
          </p:cNvPr>
          <p:cNvSpPr txBox="1"/>
          <p:nvPr/>
        </p:nvSpPr>
        <p:spPr>
          <a:xfrm>
            <a:off x="9143998" y="4949517"/>
            <a:ext cx="700925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starting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with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tech</a:t>
            </a:r>
            <a:b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want to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help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your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peers</a:t>
            </a:r>
            <a:endParaRPr lang="pl-PL" sz="38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D25826B9-89A2-4F74-7DB2-951A3163251A}"/>
              </a:ext>
            </a:extLst>
          </p:cNvPr>
          <p:cNvSpPr txBox="1"/>
          <p:nvPr/>
        </p:nvSpPr>
        <p:spPr>
          <a:xfrm>
            <a:off x="9143999" y="8450185"/>
            <a:ext cx="97448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If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you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like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strike="sngStrike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good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38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memes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         </a:t>
            </a:r>
            <a:r>
              <a:rPr lang="en-US" altLang="ja-JP" sz="3800" dirty="0"/>
              <a:t>¯\_(</a:t>
            </a:r>
            <a:r>
              <a:rPr lang="ja-JP" altLang="en-US" sz="3800"/>
              <a:t>ツ</a:t>
            </a:r>
            <a:r>
              <a:rPr lang="en-US" altLang="ja-JP" sz="3800" dirty="0"/>
              <a:t>)_/¯</a:t>
            </a:r>
            <a:r>
              <a:rPr lang="pl-PL" sz="38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</a:p>
        </p:txBody>
      </p:sp>
      <p:pic>
        <p:nvPicPr>
          <p:cNvPr id="14" name="Graphic 13" descr="Sprouting Seed outline">
            <a:extLst>
              <a:ext uri="{FF2B5EF4-FFF2-40B4-BE49-F238E27FC236}">
                <a16:creationId xmlns:a16="http://schemas.microsoft.com/office/drawing/2014/main" id="{CBB39207-087A-4D55-0DAD-962AB0E70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1189" y="4822285"/>
            <a:ext cx="914400" cy="914400"/>
          </a:xfrm>
          <a:prstGeom prst="rect">
            <a:avLst/>
          </a:prstGeom>
        </p:spPr>
      </p:pic>
      <p:pic>
        <p:nvPicPr>
          <p:cNvPr id="16" name="Graphic 15" descr="Full Brick Wall outline">
            <a:extLst>
              <a:ext uri="{FF2B5EF4-FFF2-40B4-BE49-F238E27FC236}">
                <a16:creationId xmlns:a16="http://schemas.microsoft.com/office/drawing/2014/main" id="{D76DFB63-A7D9-5C72-9B39-0FFDED661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5955" y="4822285"/>
            <a:ext cx="914400" cy="914400"/>
          </a:xfrm>
          <a:prstGeom prst="rect">
            <a:avLst/>
          </a:prstGeom>
        </p:spPr>
      </p:pic>
      <p:pic>
        <p:nvPicPr>
          <p:cNvPr id="18" name="Graphic 17" descr="Lights On outline">
            <a:extLst>
              <a:ext uri="{FF2B5EF4-FFF2-40B4-BE49-F238E27FC236}">
                <a16:creationId xmlns:a16="http://schemas.microsoft.com/office/drawing/2014/main" id="{C2C08183-70D4-4EE1-E52C-487EEE96B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9886" y="8212893"/>
            <a:ext cx="914400" cy="914400"/>
          </a:xfrm>
          <a:prstGeom prst="rect">
            <a:avLst/>
          </a:prstGeom>
        </p:spPr>
      </p:pic>
      <p:pic>
        <p:nvPicPr>
          <p:cNvPr id="20" name="Graphic 19" descr="Handshake outline">
            <a:extLst>
              <a:ext uri="{FF2B5EF4-FFF2-40B4-BE49-F238E27FC236}">
                <a16:creationId xmlns:a16="http://schemas.microsoft.com/office/drawing/2014/main" id="{68C8649F-2C2D-C9B7-DAED-47B5A230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153253" y="6508939"/>
            <a:ext cx="914400" cy="914400"/>
          </a:xfrm>
          <a:prstGeom prst="rect">
            <a:avLst/>
          </a:prstGeom>
        </p:spPr>
      </p:pic>
      <p:pic>
        <p:nvPicPr>
          <p:cNvPr id="23" name="Graphic 22" descr="Race Car outline">
            <a:extLst>
              <a:ext uri="{FF2B5EF4-FFF2-40B4-BE49-F238E27FC236}">
                <a16:creationId xmlns:a16="http://schemas.microsoft.com/office/drawing/2014/main" id="{1BF9E6A7-3456-8DDE-1D4F-16DC7D1ED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9886" y="65772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„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Career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Advancement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”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801FF6-66C7-8164-C88E-4B6F7CD1A556}"/>
              </a:ext>
            </a:extLst>
          </p:cNvPr>
          <p:cNvSpPr txBox="1"/>
          <p:nvPr/>
        </p:nvSpPr>
        <p:spPr>
          <a:xfrm>
            <a:off x="704184" y="5514705"/>
            <a:ext cx="16286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Firstly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,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let’s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define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that</a:t>
            </a:r>
            <a:b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b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</a:b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Career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success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can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translate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in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many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ways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, and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is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mostly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u="sng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personal</a:t>
            </a:r>
            <a:endParaRPr lang="pl-PL" sz="4400" b="1" u="sng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xplosion 1 1">
            <a:extLst>
              <a:ext uri="{FF2B5EF4-FFF2-40B4-BE49-F238E27FC236}">
                <a16:creationId xmlns:a16="http://schemas.microsoft.com/office/drawing/2014/main" id="{1863E58F-34BE-0591-E3D2-C033AC71990C}"/>
              </a:ext>
            </a:extLst>
          </p:cNvPr>
          <p:cNvSpPr/>
          <p:nvPr/>
        </p:nvSpPr>
        <p:spPr>
          <a:xfrm>
            <a:off x="6828692" y="6213459"/>
            <a:ext cx="3429000" cy="2123658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L" dirty="0"/>
              <a:t>EXERCISE TIME!</a:t>
            </a:r>
          </a:p>
        </p:txBody>
      </p:sp>
    </p:spTree>
    <p:extLst>
      <p:ext uri="{BB962C8B-B14F-4D97-AF65-F5344CB8AC3E}">
        <p14:creationId xmlns:p14="http://schemas.microsoft.com/office/powerpoint/2010/main" val="27785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5192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„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Career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Advancement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”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/>
          <p:nvPr/>
        </p:nvCxnSpPr>
        <p:spPr>
          <a:xfrm>
            <a:off x="823832" y="3851033"/>
            <a:ext cx="1280424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ole tekstowe 8">
            <a:extLst>
              <a:ext uri="{FF2B5EF4-FFF2-40B4-BE49-F238E27FC236}">
                <a16:creationId xmlns:a16="http://schemas.microsoft.com/office/drawing/2014/main" id="{25FE4571-EF58-188E-7120-BBE10BB4F711}"/>
              </a:ext>
            </a:extLst>
          </p:cNvPr>
          <p:cNvSpPr txBox="1"/>
          <p:nvPr/>
        </p:nvSpPr>
        <p:spPr>
          <a:xfrm>
            <a:off x="823832" y="5094591"/>
            <a:ext cx="5134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Better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salary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3" name="pole tekstowe 8">
            <a:extLst>
              <a:ext uri="{FF2B5EF4-FFF2-40B4-BE49-F238E27FC236}">
                <a16:creationId xmlns:a16="http://schemas.microsoft.com/office/drawing/2014/main" id="{D2A161C0-69FB-23F2-EA57-B01A8DC40EA8}"/>
              </a:ext>
            </a:extLst>
          </p:cNvPr>
          <p:cNvSpPr txBox="1"/>
          <p:nvPr/>
        </p:nvSpPr>
        <p:spPr>
          <a:xfrm>
            <a:off x="9334522" y="4874511"/>
            <a:ext cx="4629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Recognition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</a:p>
        </p:txBody>
      </p:sp>
      <p:pic>
        <p:nvPicPr>
          <p:cNvPr id="10" name="Graphic 9" descr="Coins outline">
            <a:extLst>
              <a:ext uri="{FF2B5EF4-FFF2-40B4-BE49-F238E27FC236}">
                <a16:creationId xmlns:a16="http://schemas.microsoft.com/office/drawing/2014/main" id="{D904226A-E26E-F0B6-CFE7-CAF83F076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5482" y="5022112"/>
            <a:ext cx="914400" cy="914400"/>
          </a:xfrm>
          <a:prstGeom prst="rect">
            <a:avLst/>
          </a:prstGeom>
        </p:spPr>
      </p:pic>
      <p:pic>
        <p:nvPicPr>
          <p:cNvPr id="12" name="Graphic 11" descr="Processor outline">
            <a:extLst>
              <a:ext uri="{FF2B5EF4-FFF2-40B4-BE49-F238E27FC236}">
                <a16:creationId xmlns:a16="http://schemas.microsoft.com/office/drawing/2014/main" id="{A94848B0-A1CB-80B6-29B7-F1AEED0E1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7899" y="6196176"/>
            <a:ext cx="914400" cy="914400"/>
          </a:xfrm>
          <a:prstGeom prst="rect">
            <a:avLst/>
          </a:prstGeom>
        </p:spPr>
      </p:pic>
      <p:pic>
        <p:nvPicPr>
          <p:cNvPr id="14" name="Graphic 13" descr="Ripple outline">
            <a:extLst>
              <a:ext uri="{FF2B5EF4-FFF2-40B4-BE49-F238E27FC236}">
                <a16:creationId xmlns:a16="http://schemas.microsoft.com/office/drawing/2014/main" id="{D1C95529-C115-668F-D3D6-A22A9BFFB1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7899" y="7370240"/>
            <a:ext cx="914400" cy="914400"/>
          </a:xfrm>
          <a:prstGeom prst="rect">
            <a:avLst/>
          </a:prstGeom>
        </p:spPr>
      </p:pic>
      <p:pic>
        <p:nvPicPr>
          <p:cNvPr id="16" name="Graphic 15" descr="Management outline">
            <a:extLst>
              <a:ext uri="{FF2B5EF4-FFF2-40B4-BE49-F238E27FC236}">
                <a16:creationId xmlns:a16="http://schemas.microsoft.com/office/drawing/2014/main" id="{A684DAFC-A34D-4ED2-52CD-9B809002C3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80755" y="4670277"/>
            <a:ext cx="914400" cy="914400"/>
          </a:xfrm>
          <a:prstGeom prst="rect">
            <a:avLst/>
          </a:prstGeom>
        </p:spPr>
      </p:pic>
      <p:pic>
        <p:nvPicPr>
          <p:cNvPr id="23" name="Graphic 22" descr="Badge Question Mark outline">
            <a:extLst>
              <a:ext uri="{FF2B5EF4-FFF2-40B4-BE49-F238E27FC236}">
                <a16:creationId xmlns:a16="http://schemas.microsoft.com/office/drawing/2014/main" id="{C4CA039D-F60E-156D-940C-5ABEEF499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80755" y="7545626"/>
            <a:ext cx="914400" cy="914400"/>
          </a:xfrm>
          <a:prstGeom prst="rect">
            <a:avLst/>
          </a:prstGeom>
        </p:spPr>
      </p:pic>
      <p:pic>
        <p:nvPicPr>
          <p:cNvPr id="27" name="Graphic 26" descr="Arrow circle outline">
            <a:extLst>
              <a:ext uri="{FF2B5EF4-FFF2-40B4-BE49-F238E27FC236}">
                <a16:creationId xmlns:a16="http://schemas.microsoft.com/office/drawing/2014/main" id="{B4B05F38-82C0-34D7-C598-A9F45714C4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065589" y="6134113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0404CE-9F8A-EC9D-F82E-52A1F6C8C394}"/>
              </a:ext>
            </a:extLst>
          </p:cNvPr>
          <p:cNvSpPr txBox="1"/>
          <p:nvPr/>
        </p:nvSpPr>
        <p:spPr>
          <a:xfrm>
            <a:off x="5603789" y="8926688"/>
            <a:ext cx="48376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! IDENTIFY YOURS !</a:t>
            </a: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5A51E464-C7CC-AB73-539B-416818E5F19C}"/>
              </a:ext>
            </a:extLst>
          </p:cNvPr>
          <p:cNvSpPr txBox="1"/>
          <p:nvPr/>
        </p:nvSpPr>
        <p:spPr>
          <a:xfrm>
            <a:off x="704183" y="6341135"/>
            <a:ext cx="5134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Latest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tech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stack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</a:p>
        </p:txBody>
      </p:sp>
      <p:sp>
        <p:nvSpPr>
          <p:cNvPr id="5" name="pole tekstowe 8">
            <a:extLst>
              <a:ext uri="{FF2B5EF4-FFF2-40B4-BE49-F238E27FC236}">
                <a16:creationId xmlns:a16="http://schemas.microsoft.com/office/drawing/2014/main" id="{C88B2A16-5BFA-1437-AC57-4723FE109556}"/>
              </a:ext>
            </a:extLst>
          </p:cNvPr>
          <p:cNvSpPr txBox="1"/>
          <p:nvPr/>
        </p:nvSpPr>
        <p:spPr>
          <a:xfrm>
            <a:off x="704183" y="7513253"/>
            <a:ext cx="51349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Bigger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impact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</a:t>
            </a:r>
          </a:p>
        </p:txBody>
      </p:sp>
      <p:sp>
        <p:nvSpPr>
          <p:cNvPr id="7" name="pole tekstowe 8">
            <a:extLst>
              <a:ext uri="{FF2B5EF4-FFF2-40B4-BE49-F238E27FC236}">
                <a16:creationId xmlns:a16="http://schemas.microsoft.com/office/drawing/2014/main" id="{7B94F2EE-79D0-38E5-E22C-6DABA3DF427C}"/>
              </a:ext>
            </a:extLst>
          </p:cNvPr>
          <p:cNvSpPr txBox="1"/>
          <p:nvPr/>
        </p:nvSpPr>
        <p:spPr>
          <a:xfrm>
            <a:off x="9334520" y="6277439"/>
            <a:ext cx="4629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All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 of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those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8" name="pole tekstowe 8">
            <a:extLst>
              <a:ext uri="{FF2B5EF4-FFF2-40B4-BE49-F238E27FC236}">
                <a16:creationId xmlns:a16="http://schemas.microsoft.com/office/drawing/2014/main" id="{80B3449E-A5EA-5FDC-18CF-E5B8CE6E40E8}"/>
              </a:ext>
            </a:extLst>
          </p:cNvPr>
          <p:cNvSpPr txBox="1"/>
          <p:nvPr/>
        </p:nvSpPr>
        <p:spPr>
          <a:xfrm>
            <a:off x="9334521" y="7690585"/>
            <a:ext cx="46296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NONE of </a:t>
            </a:r>
            <a:r>
              <a:rPr lang="pl-PL" sz="44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those</a:t>
            </a:r>
            <a:r>
              <a:rPr lang="pl-PL" sz="4400" dirty="0">
                <a:solidFill>
                  <a:srgbClr val="C00000"/>
                </a:solidFill>
                <a:latin typeface="Titillium Web" panose="00000500000000000000" pitchFamily="2" charset="-18"/>
              </a:rPr>
              <a:t>? </a:t>
            </a:r>
            <a:endParaRPr lang="pl-PL" sz="2000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426109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9" grpId="0"/>
      <p:bldP spid="4" grpId="0"/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680A4-D2A9-7470-90B8-B48733BDB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>
            <a:extLst>
              <a:ext uri="{FF2B5EF4-FFF2-40B4-BE49-F238E27FC236}">
                <a16:creationId xmlns:a16="http://schemas.microsoft.com/office/drawing/2014/main" id="{3970DB8F-2F16-A60F-F123-F4470BE4B230}"/>
              </a:ext>
            </a:extLst>
          </p:cNvPr>
          <p:cNvSpPr txBox="1"/>
          <p:nvPr/>
        </p:nvSpPr>
        <p:spPr>
          <a:xfrm>
            <a:off x="704184" y="2679955"/>
            <a:ext cx="16187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It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depends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on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what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72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motivates</a:t>
            </a:r>
            <a:r>
              <a:rPr lang="pl-PL" sz="72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YOU</a:t>
            </a:r>
          </a:p>
        </p:txBody>
      </p: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5C9AA55B-3937-8FE6-D7BC-14AB2787A2C8}"/>
              </a:ext>
            </a:extLst>
          </p:cNvPr>
          <p:cNvCxnSpPr>
            <a:cxnSpLocks/>
          </p:cNvCxnSpPr>
          <p:nvPr/>
        </p:nvCxnSpPr>
        <p:spPr>
          <a:xfrm>
            <a:off x="823832" y="3851033"/>
            <a:ext cx="13547076" cy="0"/>
          </a:xfrm>
          <a:prstGeom prst="line">
            <a:avLst/>
          </a:prstGeom>
          <a:ln w="28575">
            <a:solidFill>
              <a:srgbClr val="CE32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ole tekstowe 8">
            <a:extLst>
              <a:ext uri="{FF2B5EF4-FFF2-40B4-BE49-F238E27FC236}">
                <a16:creationId xmlns:a16="http://schemas.microsoft.com/office/drawing/2014/main" id="{F05B1548-98EE-1184-9B55-DDAC780EDFCD}"/>
              </a:ext>
            </a:extLst>
          </p:cNvPr>
          <p:cNvSpPr txBox="1"/>
          <p:nvPr/>
        </p:nvSpPr>
        <p:spPr>
          <a:xfrm>
            <a:off x="4954983" y="8680359"/>
            <a:ext cx="16286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And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that’s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why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we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will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explore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different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areas</a:t>
            </a:r>
            <a:r>
              <a:rPr lang="pl-PL" sz="4400" b="1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4400" b="1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today</a:t>
            </a:r>
            <a:endParaRPr lang="pl-PL" sz="4400" b="1" dirty="0">
              <a:solidFill>
                <a:srgbClr val="C00000"/>
              </a:solidFill>
              <a:latin typeface="Titillium Web" panose="00000500000000000000" pitchFamily="2" charset="-18"/>
            </a:endParaRPr>
          </a:p>
        </p:txBody>
      </p:sp>
      <p:sp>
        <p:nvSpPr>
          <p:cNvPr id="4" name="pole tekstowe 8">
            <a:extLst>
              <a:ext uri="{FF2B5EF4-FFF2-40B4-BE49-F238E27FC236}">
                <a16:creationId xmlns:a16="http://schemas.microsoft.com/office/drawing/2014/main" id="{34EEFC92-F7C6-7748-8090-246ED81E70F1}"/>
              </a:ext>
            </a:extLst>
          </p:cNvPr>
          <p:cNvSpPr txBox="1"/>
          <p:nvPr/>
        </p:nvSpPr>
        <p:spPr>
          <a:xfrm>
            <a:off x="13479110" y="2382587"/>
            <a:ext cx="4203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C00000"/>
                </a:solidFill>
                <a:latin typeface="Titillium Web" panose="00000500000000000000" pitchFamily="2" charset="-18"/>
              </a:rPr>
              <a:t>(</a:t>
            </a:r>
            <a:r>
              <a:rPr lang="pl-PL" sz="2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Intrinsically</a:t>
            </a:r>
            <a:r>
              <a:rPr lang="pl-PL" sz="20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or</a:t>
            </a:r>
            <a:r>
              <a:rPr lang="pl-PL" sz="2000" dirty="0">
                <a:solidFill>
                  <a:srgbClr val="C00000"/>
                </a:solidFill>
                <a:latin typeface="Titillium Web" panose="00000500000000000000" pitchFamily="2" charset="-18"/>
              </a:rPr>
              <a:t> </a:t>
            </a:r>
            <a:r>
              <a:rPr lang="pl-PL" sz="2000" dirty="0" err="1">
                <a:solidFill>
                  <a:srgbClr val="C00000"/>
                </a:solidFill>
                <a:latin typeface="Titillium Web" panose="00000500000000000000" pitchFamily="2" charset="-18"/>
              </a:rPr>
              <a:t>Extrinsically</a:t>
            </a:r>
            <a:r>
              <a:rPr lang="pl-PL" sz="2000" dirty="0">
                <a:solidFill>
                  <a:srgbClr val="C00000"/>
                </a:solidFill>
                <a:latin typeface="Titillium Web" panose="00000500000000000000" pitchFamily="2" charset="-1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0529084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 2013–2022">
  <a:themeElements>
    <a:clrScheme name="Motyw pakietu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4242</TotalTime>
  <Words>963</Words>
  <Application>Microsoft Macintosh PowerPoint</Application>
  <PresentationFormat>Custom</PresentationFormat>
  <Paragraphs>200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Titillium Lt</vt:lpstr>
      <vt:lpstr>Titillium Web</vt:lpstr>
      <vt:lpstr>Titillium Web Black</vt:lpstr>
      <vt:lpstr>Motyw pakietu Office 2013–2022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office-1</dc:creator>
  <cp:lastModifiedBy>Raimundo, Pedro Ivo</cp:lastModifiedBy>
  <cp:revision>18</cp:revision>
  <dcterms:created xsi:type="dcterms:W3CDTF">2023-02-17T11:03:17Z</dcterms:created>
  <dcterms:modified xsi:type="dcterms:W3CDTF">2024-03-18T22:01:39Z</dcterms:modified>
</cp:coreProperties>
</file>